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0"/>
  </p:notesMasterIdLst>
  <p:sldIdLst>
    <p:sldId id="257" r:id="rId2"/>
    <p:sldId id="989" r:id="rId3"/>
    <p:sldId id="990" r:id="rId4"/>
    <p:sldId id="963" r:id="rId5"/>
    <p:sldId id="991" r:id="rId6"/>
    <p:sldId id="306" r:id="rId7"/>
    <p:sldId id="982" r:id="rId8"/>
    <p:sldId id="939" r:id="rId9"/>
    <p:sldId id="975" r:id="rId10"/>
    <p:sldId id="997" r:id="rId11"/>
    <p:sldId id="1001" r:id="rId12"/>
    <p:sldId id="1024" r:id="rId13"/>
    <p:sldId id="935" r:id="rId14"/>
    <p:sldId id="968" r:id="rId15"/>
    <p:sldId id="969" r:id="rId16"/>
    <p:sldId id="994" r:id="rId17"/>
    <p:sldId id="960" r:id="rId18"/>
    <p:sldId id="102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833" autoAdjust="0"/>
  </p:normalViewPr>
  <p:slideViewPr>
    <p:cSldViewPr snapToGrid="0">
      <p:cViewPr varScale="1">
        <p:scale>
          <a:sx n="67" d="100"/>
          <a:sy n="6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46507-12B1-C849-B1DA-9CDC5B129F55}" type="doc">
      <dgm:prSet loTypeId="urn:microsoft.com/office/officeart/2008/layout/HexagonCluster" loCatId="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586DB0DF-0BB6-5D42-80F8-588282B6FF55}">
      <dgm:prSet phldrT="[Text]" phldr="1" custT="1"/>
      <dgm:spPr/>
      <dgm:t>
        <a:bodyPr/>
        <a:lstStyle/>
        <a:p>
          <a:endParaRPr lang="en-GB" sz="1600">
            <a:latin typeface="Montserrat" pitchFamily="2" charset="77"/>
          </a:endParaRPr>
        </a:p>
      </dgm:t>
    </dgm:pt>
    <dgm:pt modelId="{67B5E1BC-7A15-F048-AA8B-D3FB12E75D87}" type="parTrans" cxnId="{79D321A6-7A60-6741-8890-E9A20ACDAD73}">
      <dgm:prSet/>
      <dgm:spPr/>
      <dgm:t>
        <a:bodyPr/>
        <a:lstStyle/>
        <a:p>
          <a:endParaRPr lang="en-GB"/>
        </a:p>
      </dgm:t>
    </dgm:pt>
    <dgm:pt modelId="{F5A01A86-CCF5-A04F-B4B0-7DFB76283F93}" type="sibTrans" cxnId="{79D321A6-7A60-6741-8890-E9A20ACDAD73}">
      <dgm:prSet/>
      <dgm:spPr/>
      <dgm:t>
        <a:bodyPr/>
        <a:lstStyle/>
        <a:p>
          <a:endParaRPr lang="en-GB"/>
        </a:p>
      </dgm:t>
    </dgm:pt>
    <dgm:pt modelId="{1B307460-9EB2-5F44-AA45-663DF7204A40}">
      <dgm:prSet phldrT="[Text]" phldr="1" custT="1"/>
      <dgm:spPr/>
      <dgm:t>
        <a:bodyPr/>
        <a:lstStyle/>
        <a:p>
          <a:endParaRPr lang="en-GB" sz="1600">
            <a:latin typeface="Montserrat" pitchFamily="2" charset="77"/>
          </a:endParaRPr>
        </a:p>
      </dgm:t>
    </dgm:pt>
    <dgm:pt modelId="{200EBE70-22F6-9646-8A9E-3357F6093590}" type="parTrans" cxnId="{2BB718B2-11BA-274B-9E44-0737E1A57863}">
      <dgm:prSet/>
      <dgm:spPr/>
      <dgm:t>
        <a:bodyPr/>
        <a:lstStyle/>
        <a:p>
          <a:endParaRPr lang="en-GB"/>
        </a:p>
      </dgm:t>
    </dgm:pt>
    <dgm:pt modelId="{AEC4E08B-7A96-6D4A-80B4-B7E851AE0118}" type="sibTrans" cxnId="{2BB718B2-11BA-274B-9E44-0737E1A57863}">
      <dgm:prSet/>
      <dgm:spPr/>
      <dgm:t>
        <a:bodyPr/>
        <a:lstStyle/>
        <a:p>
          <a:endParaRPr lang="en-GB"/>
        </a:p>
      </dgm:t>
    </dgm:pt>
    <dgm:pt modelId="{75FC0EF0-352F-5042-A897-891E75573D8C}">
      <dgm:prSet phldrT="[Text]" phldr="1" custT="1"/>
      <dgm:spPr/>
      <dgm:t>
        <a:bodyPr/>
        <a:lstStyle/>
        <a:p>
          <a:endParaRPr lang="en-GB" sz="1600" dirty="0">
            <a:latin typeface="Montserrat" pitchFamily="2" charset="77"/>
          </a:endParaRPr>
        </a:p>
      </dgm:t>
    </dgm:pt>
    <dgm:pt modelId="{A859E228-60D1-6640-BB81-6DCFB604A037}" type="parTrans" cxnId="{CBA27997-09CA-FF44-B558-AB40E3901942}">
      <dgm:prSet/>
      <dgm:spPr/>
      <dgm:t>
        <a:bodyPr/>
        <a:lstStyle/>
        <a:p>
          <a:endParaRPr lang="en-GB"/>
        </a:p>
      </dgm:t>
    </dgm:pt>
    <dgm:pt modelId="{AA654A90-3364-EC40-816C-22F65713FEDA}" type="sibTrans" cxnId="{CBA27997-09CA-FF44-B558-AB40E3901942}">
      <dgm:prSet/>
      <dgm:spPr/>
      <dgm:t>
        <a:bodyPr/>
        <a:lstStyle/>
        <a:p>
          <a:endParaRPr lang="en-GB"/>
        </a:p>
      </dgm:t>
    </dgm:pt>
    <dgm:pt modelId="{CB91D5E9-AB44-5A42-AFB6-95686A3B48CB}" type="pres">
      <dgm:prSet presAssocID="{05246507-12B1-C849-B1DA-9CDC5B129F55}" presName="Name0" presStyleCnt="0">
        <dgm:presLayoutVars>
          <dgm:chMax val="21"/>
          <dgm:chPref val="21"/>
        </dgm:presLayoutVars>
      </dgm:prSet>
      <dgm:spPr/>
    </dgm:pt>
    <dgm:pt modelId="{F5156531-C9FC-9D4C-9C07-4A70111AA946}" type="pres">
      <dgm:prSet presAssocID="{586DB0DF-0BB6-5D42-80F8-588282B6FF55}" presName="text1" presStyleCnt="0"/>
      <dgm:spPr/>
    </dgm:pt>
    <dgm:pt modelId="{6B4BE09A-FB1E-C349-A00E-7308C36A1C3E}" type="pres">
      <dgm:prSet presAssocID="{586DB0DF-0BB6-5D42-80F8-588282B6FF55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DEF1108-A491-E941-8571-88DA7AE72848}" type="pres">
      <dgm:prSet presAssocID="{586DB0DF-0BB6-5D42-80F8-588282B6FF55}" presName="textaccent1" presStyleCnt="0"/>
      <dgm:spPr/>
    </dgm:pt>
    <dgm:pt modelId="{6E0F6F3B-38DC-B544-9583-A0382647B8D6}" type="pres">
      <dgm:prSet presAssocID="{586DB0DF-0BB6-5D42-80F8-588282B6FF55}" presName="accentRepeatNode" presStyleLbl="solidAlignAcc1" presStyleIdx="0" presStyleCnt="6"/>
      <dgm:spPr/>
    </dgm:pt>
    <dgm:pt modelId="{9A96A085-B291-554C-8955-70F143AC0591}" type="pres">
      <dgm:prSet presAssocID="{F5A01A86-CCF5-A04F-B4B0-7DFB76283F93}" presName="image1" presStyleCnt="0"/>
      <dgm:spPr/>
    </dgm:pt>
    <dgm:pt modelId="{D01D7BB7-B17F-C04A-997E-00881CD1C4F2}" type="pres">
      <dgm:prSet presAssocID="{F5A01A86-CCF5-A04F-B4B0-7DFB76283F93}" presName="imageRepeatNode" presStyleLbl="alignAcc1" presStyleIdx="0" presStyleCnt="3"/>
      <dgm:spPr/>
    </dgm:pt>
    <dgm:pt modelId="{0346B9C0-A801-A54E-A9E6-69651283AC4F}" type="pres">
      <dgm:prSet presAssocID="{F5A01A86-CCF5-A04F-B4B0-7DFB76283F93}" presName="imageaccent1" presStyleCnt="0"/>
      <dgm:spPr/>
    </dgm:pt>
    <dgm:pt modelId="{6BC3B71B-FB6B-3F43-8BDB-54FE638FD94D}" type="pres">
      <dgm:prSet presAssocID="{F5A01A86-CCF5-A04F-B4B0-7DFB76283F93}" presName="accentRepeatNode" presStyleLbl="solidAlignAcc1" presStyleIdx="1" presStyleCnt="6"/>
      <dgm:spPr/>
    </dgm:pt>
    <dgm:pt modelId="{A43F945F-5D58-AB47-B46A-553951ECE15D}" type="pres">
      <dgm:prSet presAssocID="{1B307460-9EB2-5F44-AA45-663DF7204A40}" presName="text2" presStyleCnt="0"/>
      <dgm:spPr/>
    </dgm:pt>
    <dgm:pt modelId="{AD8D514E-B479-6746-9BA3-E1822E045C39}" type="pres">
      <dgm:prSet presAssocID="{1B307460-9EB2-5F44-AA45-663DF7204A4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4946C28-0193-9545-BDE9-029EB486A259}" type="pres">
      <dgm:prSet presAssocID="{1B307460-9EB2-5F44-AA45-663DF7204A40}" presName="textaccent2" presStyleCnt="0"/>
      <dgm:spPr/>
    </dgm:pt>
    <dgm:pt modelId="{C0D9CDF8-3E81-474F-BB08-2CAFB62F275B}" type="pres">
      <dgm:prSet presAssocID="{1B307460-9EB2-5F44-AA45-663DF7204A40}" presName="accentRepeatNode" presStyleLbl="solidAlignAcc1" presStyleIdx="2" presStyleCnt="6"/>
      <dgm:spPr/>
    </dgm:pt>
    <dgm:pt modelId="{B8BB509A-C031-7441-9BC9-45295EA76F4A}" type="pres">
      <dgm:prSet presAssocID="{AEC4E08B-7A96-6D4A-80B4-B7E851AE0118}" presName="image2" presStyleCnt="0"/>
      <dgm:spPr/>
    </dgm:pt>
    <dgm:pt modelId="{747C28F2-28A0-3B44-84E5-99CADBE1B4B1}" type="pres">
      <dgm:prSet presAssocID="{AEC4E08B-7A96-6D4A-80B4-B7E851AE0118}" presName="imageRepeatNode" presStyleLbl="alignAcc1" presStyleIdx="1" presStyleCnt="3"/>
      <dgm:spPr/>
    </dgm:pt>
    <dgm:pt modelId="{E818B066-5325-944D-B521-E2B5872C26E9}" type="pres">
      <dgm:prSet presAssocID="{AEC4E08B-7A96-6D4A-80B4-B7E851AE0118}" presName="imageaccent2" presStyleCnt="0"/>
      <dgm:spPr/>
    </dgm:pt>
    <dgm:pt modelId="{9735361C-40BF-D34E-A547-BE0B87A94712}" type="pres">
      <dgm:prSet presAssocID="{AEC4E08B-7A96-6D4A-80B4-B7E851AE0118}" presName="accentRepeatNode" presStyleLbl="solidAlignAcc1" presStyleIdx="3" presStyleCnt="6"/>
      <dgm:spPr/>
    </dgm:pt>
    <dgm:pt modelId="{25C47C22-6985-E846-A824-EAEBC04F82E4}" type="pres">
      <dgm:prSet presAssocID="{75FC0EF0-352F-5042-A897-891E75573D8C}" presName="text3" presStyleCnt="0"/>
      <dgm:spPr/>
    </dgm:pt>
    <dgm:pt modelId="{5B6CEBA7-8946-4548-A0FB-E482C58404DB}" type="pres">
      <dgm:prSet presAssocID="{75FC0EF0-352F-5042-A897-891E75573D8C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6A3469A-69E5-AF45-B54A-FC07D83613EA}" type="pres">
      <dgm:prSet presAssocID="{75FC0EF0-352F-5042-A897-891E75573D8C}" presName="textaccent3" presStyleCnt="0"/>
      <dgm:spPr/>
    </dgm:pt>
    <dgm:pt modelId="{ADAA229C-9D8B-1A42-912C-87E2563E1FEA}" type="pres">
      <dgm:prSet presAssocID="{75FC0EF0-352F-5042-A897-891E75573D8C}" presName="accentRepeatNode" presStyleLbl="solidAlignAcc1" presStyleIdx="4" presStyleCnt="6"/>
      <dgm:spPr/>
    </dgm:pt>
    <dgm:pt modelId="{D6353013-6323-3141-961C-279FEEE55BC3}" type="pres">
      <dgm:prSet presAssocID="{AA654A90-3364-EC40-816C-22F65713FEDA}" presName="image3" presStyleCnt="0"/>
      <dgm:spPr/>
    </dgm:pt>
    <dgm:pt modelId="{3BA03BCF-FB37-2B4E-AFDD-89292F34663B}" type="pres">
      <dgm:prSet presAssocID="{AA654A90-3364-EC40-816C-22F65713FEDA}" presName="imageRepeatNode" presStyleLbl="alignAcc1" presStyleIdx="2" presStyleCnt="3"/>
      <dgm:spPr/>
    </dgm:pt>
    <dgm:pt modelId="{1DCC350A-3A45-004D-9868-8348C31971E2}" type="pres">
      <dgm:prSet presAssocID="{AA654A90-3364-EC40-816C-22F65713FEDA}" presName="imageaccent3" presStyleCnt="0"/>
      <dgm:spPr/>
    </dgm:pt>
    <dgm:pt modelId="{5E984EE9-EF02-3242-A460-1A8D2750D365}" type="pres">
      <dgm:prSet presAssocID="{AA654A90-3364-EC40-816C-22F65713FEDA}" presName="accentRepeatNode" presStyleLbl="solidAlignAcc1" presStyleIdx="5" presStyleCnt="6"/>
      <dgm:spPr/>
    </dgm:pt>
  </dgm:ptLst>
  <dgm:cxnLst>
    <dgm:cxn modelId="{4CC78B02-4D00-444E-995E-43401644B2B7}" type="presOf" srcId="{AEC4E08B-7A96-6D4A-80B4-B7E851AE0118}" destId="{747C28F2-28A0-3B44-84E5-99CADBE1B4B1}" srcOrd="0" destOrd="0" presId="urn:microsoft.com/office/officeart/2008/layout/HexagonCluster"/>
    <dgm:cxn modelId="{C335A50B-40C8-3240-A938-8AC37E29BC3D}" type="presOf" srcId="{1B307460-9EB2-5F44-AA45-663DF7204A40}" destId="{AD8D514E-B479-6746-9BA3-E1822E045C39}" srcOrd="0" destOrd="0" presId="urn:microsoft.com/office/officeart/2008/layout/HexagonCluster"/>
    <dgm:cxn modelId="{209D701F-5D20-7B4D-8D96-512FC112717E}" type="presOf" srcId="{F5A01A86-CCF5-A04F-B4B0-7DFB76283F93}" destId="{D01D7BB7-B17F-C04A-997E-00881CD1C4F2}" srcOrd="0" destOrd="0" presId="urn:microsoft.com/office/officeart/2008/layout/HexagonCluster"/>
    <dgm:cxn modelId="{503A1431-1DC6-1B46-B759-45BCA06CE8F1}" type="presOf" srcId="{AA654A90-3364-EC40-816C-22F65713FEDA}" destId="{3BA03BCF-FB37-2B4E-AFDD-89292F34663B}" srcOrd="0" destOrd="0" presId="urn:microsoft.com/office/officeart/2008/layout/HexagonCluster"/>
    <dgm:cxn modelId="{CBA27997-09CA-FF44-B558-AB40E3901942}" srcId="{05246507-12B1-C849-B1DA-9CDC5B129F55}" destId="{75FC0EF0-352F-5042-A897-891E75573D8C}" srcOrd="2" destOrd="0" parTransId="{A859E228-60D1-6640-BB81-6DCFB604A037}" sibTransId="{AA654A90-3364-EC40-816C-22F65713FEDA}"/>
    <dgm:cxn modelId="{79D321A6-7A60-6741-8890-E9A20ACDAD73}" srcId="{05246507-12B1-C849-B1DA-9CDC5B129F55}" destId="{586DB0DF-0BB6-5D42-80F8-588282B6FF55}" srcOrd="0" destOrd="0" parTransId="{67B5E1BC-7A15-F048-AA8B-D3FB12E75D87}" sibTransId="{F5A01A86-CCF5-A04F-B4B0-7DFB76283F93}"/>
    <dgm:cxn modelId="{1661B9A6-2F95-FC4D-A28E-7230EA0BD323}" type="presOf" srcId="{586DB0DF-0BB6-5D42-80F8-588282B6FF55}" destId="{6B4BE09A-FB1E-C349-A00E-7308C36A1C3E}" srcOrd="0" destOrd="0" presId="urn:microsoft.com/office/officeart/2008/layout/HexagonCluster"/>
    <dgm:cxn modelId="{2BB718B2-11BA-274B-9E44-0737E1A57863}" srcId="{05246507-12B1-C849-B1DA-9CDC5B129F55}" destId="{1B307460-9EB2-5F44-AA45-663DF7204A40}" srcOrd="1" destOrd="0" parTransId="{200EBE70-22F6-9646-8A9E-3357F6093590}" sibTransId="{AEC4E08B-7A96-6D4A-80B4-B7E851AE0118}"/>
    <dgm:cxn modelId="{31C9CFCA-6748-B24B-9597-4C58E565740C}" type="presOf" srcId="{75FC0EF0-352F-5042-A897-891E75573D8C}" destId="{5B6CEBA7-8946-4548-A0FB-E482C58404DB}" srcOrd="0" destOrd="0" presId="urn:microsoft.com/office/officeart/2008/layout/HexagonCluster"/>
    <dgm:cxn modelId="{979CABCD-2F05-D34A-BEBB-257947AD52CD}" type="presOf" srcId="{05246507-12B1-C849-B1DA-9CDC5B129F55}" destId="{CB91D5E9-AB44-5A42-AFB6-95686A3B48CB}" srcOrd="0" destOrd="0" presId="urn:microsoft.com/office/officeart/2008/layout/HexagonCluster"/>
    <dgm:cxn modelId="{B124DFEE-9950-0C4C-8FB7-6559BCFA61B5}" type="presParOf" srcId="{CB91D5E9-AB44-5A42-AFB6-95686A3B48CB}" destId="{F5156531-C9FC-9D4C-9C07-4A70111AA946}" srcOrd="0" destOrd="0" presId="urn:microsoft.com/office/officeart/2008/layout/HexagonCluster"/>
    <dgm:cxn modelId="{7C863116-9F8C-A44E-98A2-5FEC9274E993}" type="presParOf" srcId="{F5156531-C9FC-9D4C-9C07-4A70111AA946}" destId="{6B4BE09A-FB1E-C349-A00E-7308C36A1C3E}" srcOrd="0" destOrd="0" presId="urn:microsoft.com/office/officeart/2008/layout/HexagonCluster"/>
    <dgm:cxn modelId="{D6AC1D7E-D028-C64D-8293-4B592E8E4018}" type="presParOf" srcId="{CB91D5E9-AB44-5A42-AFB6-95686A3B48CB}" destId="{0DEF1108-A491-E941-8571-88DA7AE72848}" srcOrd="1" destOrd="0" presId="urn:microsoft.com/office/officeart/2008/layout/HexagonCluster"/>
    <dgm:cxn modelId="{6FAA5882-0AE3-A749-8A34-87B65E374904}" type="presParOf" srcId="{0DEF1108-A491-E941-8571-88DA7AE72848}" destId="{6E0F6F3B-38DC-B544-9583-A0382647B8D6}" srcOrd="0" destOrd="0" presId="urn:microsoft.com/office/officeart/2008/layout/HexagonCluster"/>
    <dgm:cxn modelId="{D942CABE-EF02-4D42-BD2E-19B733AC34F5}" type="presParOf" srcId="{CB91D5E9-AB44-5A42-AFB6-95686A3B48CB}" destId="{9A96A085-B291-554C-8955-70F143AC0591}" srcOrd="2" destOrd="0" presId="urn:microsoft.com/office/officeart/2008/layout/HexagonCluster"/>
    <dgm:cxn modelId="{E6AFF087-BC23-334A-949B-4756B92EEA14}" type="presParOf" srcId="{9A96A085-B291-554C-8955-70F143AC0591}" destId="{D01D7BB7-B17F-C04A-997E-00881CD1C4F2}" srcOrd="0" destOrd="0" presId="urn:microsoft.com/office/officeart/2008/layout/HexagonCluster"/>
    <dgm:cxn modelId="{B7C1E53D-A520-294A-9B2F-CA36DA2CC3B9}" type="presParOf" srcId="{CB91D5E9-AB44-5A42-AFB6-95686A3B48CB}" destId="{0346B9C0-A801-A54E-A9E6-69651283AC4F}" srcOrd="3" destOrd="0" presId="urn:microsoft.com/office/officeart/2008/layout/HexagonCluster"/>
    <dgm:cxn modelId="{2EBBC1A6-CF9F-A749-9645-84648AC814A9}" type="presParOf" srcId="{0346B9C0-A801-A54E-A9E6-69651283AC4F}" destId="{6BC3B71B-FB6B-3F43-8BDB-54FE638FD94D}" srcOrd="0" destOrd="0" presId="urn:microsoft.com/office/officeart/2008/layout/HexagonCluster"/>
    <dgm:cxn modelId="{70F17589-B391-F14A-BF71-211F24D334B6}" type="presParOf" srcId="{CB91D5E9-AB44-5A42-AFB6-95686A3B48CB}" destId="{A43F945F-5D58-AB47-B46A-553951ECE15D}" srcOrd="4" destOrd="0" presId="urn:microsoft.com/office/officeart/2008/layout/HexagonCluster"/>
    <dgm:cxn modelId="{316BBA3F-B5E7-C947-AD88-756B5A99108D}" type="presParOf" srcId="{A43F945F-5D58-AB47-B46A-553951ECE15D}" destId="{AD8D514E-B479-6746-9BA3-E1822E045C39}" srcOrd="0" destOrd="0" presId="urn:microsoft.com/office/officeart/2008/layout/HexagonCluster"/>
    <dgm:cxn modelId="{C35B7AFE-1844-B848-861D-DB19D247E442}" type="presParOf" srcId="{CB91D5E9-AB44-5A42-AFB6-95686A3B48CB}" destId="{74946C28-0193-9545-BDE9-029EB486A259}" srcOrd="5" destOrd="0" presId="urn:microsoft.com/office/officeart/2008/layout/HexagonCluster"/>
    <dgm:cxn modelId="{4E205EEB-1BE9-7C42-9E46-A43C557B5092}" type="presParOf" srcId="{74946C28-0193-9545-BDE9-029EB486A259}" destId="{C0D9CDF8-3E81-474F-BB08-2CAFB62F275B}" srcOrd="0" destOrd="0" presId="urn:microsoft.com/office/officeart/2008/layout/HexagonCluster"/>
    <dgm:cxn modelId="{03183FED-9D20-7349-BBF6-09C3BE25B54E}" type="presParOf" srcId="{CB91D5E9-AB44-5A42-AFB6-95686A3B48CB}" destId="{B8BB509A-C031-7441-9BC9-45295EA76F4A}" srcOrd="6" destOrd="0" presId="urn:microsoft.com/office/officeart/2008/layout/HexagonCluster"/>
    <dgm:cxn modelId="{6CF39A6F-1E75-564D-A73F-317F1DE20A27}" type="presParOf" srcId="{B8BB509A-C031-7441-9BC9-45295EA76F4A}" destId="{747C28F2-28A0-3B44-84E5-99CADBE1B4B1}" srcOrd="0" destOrd="0" presId="urn:microsoft.com/office/officeart/2008/layout/HexagonCluster"/>
    <dgm:cxn modelId="{EB4448BB-15A1-6247-8D32-84253CB6A84F}" type="presParOf" srcId="{CB91D5E9-AB44-5A42-AFB6-95686A3B48CB}" destId="{E818B066-5325-944D-B521-E2B5872C26E9}" srcOrd="7" destOrd="0" presId="urn:microsoft.com/office/officeart/2008/layout/HexagonCluster"/>
    <dgm:cxn modelId="{E1C6E2AE-EE6C-644E-8F8A-578370CF6133}" type="presParOf" srcId="{E818B066-5325-944D-B521-E2B5872C26E9}" destId="{9735361C-40BF-D34E-A547-BE0B87A94712}" srcOrd="0" destOrd="0" presId="urn:microsoft.com/office/officeart/2008/layout/HexagonCluster"/>
    <dgm:cxn modelId="{D4C5CD3C-3351-7A41-8BCB-45711AC2E4A9}" type="presParOf" srcId="{CB91D5E9-AB44-5A42-AFB6-95686A3B48CB}" destId="{25C47C22-6985-E846-A824-EAEBC04F82E4}" srcOrd="8" destOrd="0" presId="urn:microsoft.com/office/officeart/2008/layout/HexagonCluster"/>
    <dgm:cxn modelId="{67FCF4C7-3616-A24A-AB21-1EEA3CF51FD5}" type="presParOf" srcId="{25C47C22-6985-E846-A824-EAEBC04F82E4}" destId="{5B6CEBA7-8946-4548-A0FB-E482C58404DB}" srcOrd="0" destOrd="0" presId="urn:microsoft.com/office/officeart/2008/layout/HexagonCluster"/>
    <dgm:cxn modelId="{8AE3D84B-26E1-D646-9B81-157AE11D60D0}" type="presParOf" srcId="{CB91D5E9-AB44-5A42-AFB6-95686A3B48CB}" destId="{16A3469A-69E5-AF45-B54A-FC07D83613EA}" srcOrd="9" destOrd="0" presId="urn:microsoft.com/office/officeart/2008/layout/HexagonCluster"/>
    <dgm:cxn modelId="{871C354C-5C16-B04A-898F-D3CDAAFC14C3}" type="presParOf" srcId="{16A3469A-69E5-AF45-B54A-FC07D83613EA}" destId="{ADAA229C-9D8B-1A42-912C-87E2563E1FEA}" srcOrd="0" destOrd="0" presId="urn:microsoft.com/office/officeart/2008/layout/HexagonCluster"/>
    <dgm:cxn modelId="{E23A35EA-8609-B64A-B9B3-5A8BA7EB1DE2}" type="presParOf" srcId="{CB91D5E9-AB44-5A42-AFB6-95686A3B48CB}" destId="{D6353013-6323-3141-961C-279FEEE55BC3}" srcOrd="10" destOrd="0" presId="urn:microsoft.com/office/officeart/2008/layout/HexagonCluster"/>
    <dgm:cxn modelId="{132E2582-FE2C-1D4E-83A4-CC3C83376DC3}" type="presParOf" srcId="{D6353013-6323-3141-961C-279FEEE55BC3}" destId="{3BA03BCF-FB37-2B4E-AFDD-89292F34663B}" srcOrd="0" destOrd="0" presId="urn:microsoft.com/office/officeart/2008/layout/HexagonCluster"/>
    <dgm:cxn modelId="{EB6AC328-FDE2-6648-B47F-8047D2DB3FC2}" type="presParOf" srcId="{CB91D5E9-AB44-5A42-AFB6-95686A3B48CB}" destId="{1DCC350A-3A45-004D-9868-8348C31971E2}" srcOrd="11" destOrd="0" presId="urn:microsoft.com/office/officeart/2008/layout/HexagonCluster"/>
    <dgm:cxn modelId="{E64609A1-040E-C449-9363-1DC9F711FD60}" type="presParOf" srcId="{1DCC350A-3A45-004D-9868-8348C31971E2}" destId="{5E984EE9-EF02-3242-A460-1A8D2750D36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D8A27-3619-47AF-B718-58CD8A287883}" type="doc">
      <dgm:prSet loTypeId="urn:microsoft.com/office/officeart/2005/8/layout/h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8457A43E-0FC8-4835-9F0F-C10ED9464293}">
      <dgm:prSet phldrT="[Szöveg]"/>
      <dgm:spPr/>
      <dgm:t>
        <a:bodyPr/>
        <a:lstStyle/>
        <a:p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AI and Copyright</a:t>
          </a:r>
        </a:p>
      </dgm:t>
    </dgm:pt>
    <dgm:pt modelId="{E67BD792-699C-48C4-8130-7B9C0D6CC9F0}" type="parTrans" cxnId="{EFB55FD2-3D37-4CD2-B1C2-BB304165CE3C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3F5217-F31A-4D1F-93AE-9F2E2A5F2C1A}" type="sibTrans" cxnId="{EFB55FD2-3D37-4CD2-B1C2-BB304165CE3C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1342A5-B48E-4EAF-83FD-26DBC923602E}">
      <dgm:prSet phldrT="[Szöveg]"/>
      <dgm:spPr/>
      <dgm:t>
        <a:bodyPr/>
        <a:lstStyle/>
        <a:p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Input</a:t>
          </a:r>
        </a:p>
      </dgm:t>
    </dgm:pt>
    <dgm:pt modelId="{B62CF1D1-6F40-443A-A753-AF00E1EBE64C}" type="parTrans" cxnId="{88C14EB3-C224-41BF-AB3E-2C5570B82D44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FBCC5F-1E17-4077-904F-249FDBCB9EBD}" type="sibTrans" cxnId="{88C14EB3-C224-41BF-AB3E-2C5570B82D44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B423D-E900-4D71-A99F-67888973CCEC}">
      <dgm:prSet phldrT="[Szöveg]"/>
      <dgm:spPr/>
      <dgm:t>
        <a:bodyPr/>
        <a:lstStyle/>
        <a:p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Output</a:t>
          </a:r>
        </a:p>
      </dgm:t>
    </dgm:pt>
    <dgm:pt modelId="{1E65A031-0102-4CA1-9718-35977980AC19}" type="parTrans" cxnId="{E76D248E-423C-4BD8-88B8-A6E7381EBB24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E5AB83-1648-4B48-9403-E952C0430B0C}" type="sibTrans" cxnId="{E76D248E-423C-4BD8-88B8-A6E7381EBB24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740C6-87AC-4B30-BC3D-B7D6E68CD7E3}" type="pres">
      <dgm:prSet presAssocID="{BA3D8A27-3619-47AF-B718-58CD8A287883}" presName="composite" presStyleCnt="0">
        <dgm:presLayoutVars>
          <dgm:chMax val="1"/>
          <dgm:dir/>
          <dgm:resizeHandles val="exact"/>
        </dgm:presLayoutVars>
      </dgm:prSet>
      <dgm:spPr/>
    </dgm:pt>
    <dgm:pt modelId="{BD833BF2-36AF-474B-B9FC-31C99B83D88E}" type="pres">
      <dgm:prSet presAssocID="{8457A43E-0FC8-4835-9F0F-C10ED9464293}" presName="roof" presStyleLbl="dkBgShp" presStyleIdx="0" presStyleCnt="2" custLinFactNeighborY="-1815"/>
      <dgm:spPr/>
    </dgm:pt>
    <dgm:pt modelId="{D5CF8C46-96A1-4B44-9567-13FE1AB7B7E0}" type="pres">
      <dgm:prSet presAssocID="{8457A43E-0FC8-4835-9F0F-C10ED9464293}" presName="pillars" presStyleCnt="0"/>
      <dgm:spPr/>
    </dgm:pt>
    <dgm:pt modelId="{5AF398DA-771C-4A61-8496-D7DAE52FA005}" type="pres">
      <dgm:prSet presAssocID="{8457A43E-0FC8-4835-9F0F-C10ED9464293}" presName="pillar1" presStyleLbl="node1" presStyleIdx="0" presStyleCnt="2">
        <dgm:presLayoutVars>
          <dgm:bulletEnabled val="1"/>
        </dgm:presLayoutVars>
      </dgm:prSet>
      <dgm:spPr/>
    </dgm:pt>
    <dgm:pt modelId="{FCE09F14-50F3-4B4F-894D-D01E950DA802}" type="pres">
      <dgm:prSet presAssocID="{F3AB423D-E900-4D71-A99F-67888973CCEC}" presName="pillarX" presStyleLbl="node1" presStyleIdx="1" presStyleCnt="2">
        <dgm:presLayoutVars>
          <dgm:bulletEnabled val="1"/>
        </dgm:presLayoutVars>
      </dgm:prSet>
      <dgm:spPr/>
    </dgm:pt>
    <dgm:pt modelId="{D483029B-E22B-4935-9B7D-1F267820D318}" type="pres">
      <dgm:prSet presAssocID="{8457A43E-0FC8-4835-9F0F-C10ED9464293}" presName="base" presStyleLbl="dkBgShp" presStyleIdx="1" presStyleCnt="2"/>
      <dgm:spPr/>
    </dgm:pt>
  </dgm:ptLst>
  <dgm:cxnLst>
    <dgm:cxn modelId="{0708F809-E689-44CB-9143-6E613FF43499}" type="presOf" srcId="{C11342A5-B48E-4EAF-83FD-26DBC923602E}" destId="{5AF398DA-771C-4A61-8496-D7DAE52FA005}" srcOrd="0" destOrd="0" presId="urn:microsoft.com/office/officeart/2005/8/layout/hList3"/>
    <dgm:cxn modelId="{E76D248E-423C-4BD8-88B8-A6E7381EBB24}" srcId="{8457A43E-0FC8-4835-9F0F-C10ED9464293}" destId="{F3AB423D-E900-4D71-A99F-67888973CCEC}" srcOrd="1" destOrd="0" parTransId="{1E65A031-0102-4CA1-9718-35977980AC19}" sibTransId="{75E5AB83-1648-4B48-9403-E952C0430B0C}"/>
    <dgm:cxn modelId="{3512EA90-3E8F-42BC-B3A1-C325722198CF}" type="presOf" srcId="{F3AB423D-E900-4D71-A99F-67888973CCEC}" destId="{FCE09F14-50F3-4B4F-894D-D01E950DA802}" srcOrd="0" destOrd="0" presId="urn:microsoft.com/office/officeart/2005/8/layout/hList3"/>
    <dgm:cxn modelId="{E4F3ECAC-CD83-4EB1-B955-8EB4700CCFA1}" type="presOf" srcId="{8457A43E-0FC8-4835-9F0F-C10ED9464293}" destId="{BD833BF2-36AF-474B-B9FC-31C99B83D88E}" srcOrd="0" destOrd="0" presId="urn:microsoft.com/office/officeart/2005/8/layout/hList3"/>
    <dgm:cxn modelId="{88C14EB3-C224-41BF-AB3E-2C5570B82D44}" srcId="{8457A43E-0FC8-4835-9F0F-C10ED9464293}" destId="{C11342A5-B48E-4EAF-83FD-26DBC923602E}" srcOrd="0" destOrd="0" parTransId="{B62CF1D1-6F40-443A-A753-AF00E1EBE64C}" sibTransId="{51FBCC5F-1E17-4077-904F-249FDBCB9EBD}"/>
    <dgm:cxn modelId="{EFB55FD2-3D37-4CD2-B1C2-BB304165CE3C}" srcId="{BA3D8A27-3619-47AF-B718-58CD8A287883}" destId="{8457A43E-0FC8-4835-9F0F-C10ED9464293}" srcOrd="0" destOrd="0" parTransId="{E67BD792-699C-48C4-8130-7B9C0D6CC9F0}" sibTransId="{FB3F5217-F31A-4D1F-93AE-9F2E2A5F2C1A}"/>
    <dgm:cxn modelId="{EB22A1D5-336D-4FBE-9E6A-CB52A349909D}" type="presOf" srcId="{BA3D8A27-3619-47AF-B718-58CD8A287883}" destId="{C84740C6-87AC-4B30-BC3D-B7D6E68CD7E3}" srcOrd="0" destOrd="0" presId="urn:microsoft.com/office/officeart/2005/8/layout/hList3"/>
    <dgm:cxn modelId="{A2822F90-836D-4E72-935A-AF34A7B83ACE}" type="presParOf" srcId="{C84740C6-87AC-4B30-BC3D-B7D6E68CD7E3}" destId="{BD833BF2-36AF-474B-B9FC-31C99B83D88E}" srcOrd="0" destOrd="0" presId="urn:microsoft.com/office/officeart/2005/8/layout/hList3"/>
    <dgm:cxn modelId="{9984E133-A183-4631-8656-4E45DBB681FC}" type="presParOf" srcId="{C84740C6-87AC-4B30-BC3D-B7D6E68CD7E3}" destId="{D5CF8C46-96A1-4B44-9567-13FE1AB7B7E0}" srcOrd="1" destOrd="0" presId="urn:microsoft.com/office/officeart/2005/8/layout/hList3"/>
    <dgm:cxn modelId="{CBDAC921-D12E-454E-B13D-C9B5DB8F07F4}" type="presParOf" srcId="{D5CF8C46-96A1-4B44-9567-13FE1AB7B7E0}" destId="{5AF398DA-771C-4A61-8496-D7DAE52FA005}" srcOrd="0" destOrd="0" presId="urn:microsoft.com/office/officeart/2005/8/layout/hList3"/>
    <dgm:cxn modelId="{33662AAD-3517-4D84-A91E-938813B210F0}" type="presParOf" srcId="{D5CF8C46-96A1-4B44-9567-13FE1AB7B7E0}" destId="{FCE09F14-50F3-4B4F-894D-D01E950DA802}" srcOrd="1" destOrd="0" presId="urn:microsoft.com/office/officeart/2005/8/layout/hList3"/>
    <dgm:cxn modelId="{86E7E71F-ACBD-49DF-97AC-6964264F07DB}" type="presParOf" srcId="{C84740C6-87AC-4B30-BC3D-B7D6E68CD7E3}" destId="{D483029B-E22B-4935-9B7D-1F267820D31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5F0041-C9B6-44B1-B166-0B17678741FA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</dgm:pt>
    <dgm:pt modelId="{A3DBC540-EAAC-4918-ADB7-1B8A9D3042C8}">
      <dgm:prSet phldrT="[Szöveg]"/>
      <dgm:spPr/>
      <dgm:t>
        <a:bodyPr/>
        <a:lstStyle/>
        <a:p>
          <a:r>
            <a:rPr lang="hu-HU" dirty="0" err="1">
              <a:latin typeface="Arial" panose="020B0604020202020204" pitchFamily="34" charset="0"/>
              <a:cs typeface="Arial" panose="020B0604020202020204" pitchFamily="34" charset="0"/>
            </a:rPr>
            <a:t>Delegating</a:t>
          </a:r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u-HU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u-HU" dirty="0" err="1">
              <a:latin typeface="Arial" panose="020B0604020202020204" pitchFamily="34" charset="0"/>
              <a:cs typeface="Arial" panose="020B0604020202020204" pitchFamily="34" charset="0"/>
            </a:rPr>
            <a:t>creative</a:t>
          </a:r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u-HU" dirty="0" err="1">
              <a:latin typeface="Arial" panose="020B0604020202020204" pitchFamily="34" charset="0"/>
              <a:cs typeface="Arial" panose="020B0604020202020204" pitchFamily="34" charset="0"/>
            </a:rPr>
            <a:t>effort</a:t>
          </a:r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u-HU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u-HU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 AI</a:t>
          </a:r>
        </a:p>
      </dgm:t>
    </dgm:pt>
    <dgm:pt modelId="{E79AB931-3426-41B0-B435-F279B996FAA3}" type="parTrans" cxnId="{E93EE516-E6B4-4A45-9FBF-C10CCA9679F6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8943E-82C1-405C-90BE-C15647DA0398}" type="sibTrans" cxnId="{E93EE516-E6B4-4A45-9FBF-C10CCA9679F6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CBEB88-F1C7-4C0E-AD33-073A52734E31}">
      <dgm:prSet phldrT="[Szöveg]"/>
      <dgm:spPr/>
      <dgm:t>
        <a:bodyPr/>
        <a:lstStyle/>
        <a:p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AI </a:t>
          </a:r>
          <a:r>
            <a:rPr lang="hu-HU" dirty="0" err="1">
              <a:latin typeface="Arial" panose="020B0604020202020204" pitchFamily="34" charset="0"/>
              <a:cs typeface="Arial" panose="020B0604020202020204" pitchFamily="34" charset="0"/>
            </a:rPr>
            <a:t>can’t</a:t>
          </a:r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 be </a:t>
          </a:r>
          <a:r>
            <a:rPr lang="hu-HU" dirty="0" err="1">
              <a:latin typeface="Arial" panose="020B0604020202020204" pitchFamily="34" charset="0"/>
              <a:cs typeface="Arial" panose="020B0604020202020204" pitchFamily="34" charset="0"/>
            </a:rPr>
            <a:t>considered</a:t>
          </a:r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u-HU" dirty="0" err="1">
              <a:latin typeface="Arial" panose="020B0604020202020204" pitchFamily="34" charset="0"/>
              <a:cs typeface="Arial" panose="020B0604020202020204" pitchFamily="34" charset="0"/>
            </a:rPr>
            <a:t>author</a:t>
          </a:r>
          <a:endParaRPr lang="hu-H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69CD60-C63C-439C-A5D2-6BD60587839A}" type="parTrans" cxnId="{D39C356C-6BCA-43F7-9E2F-2A57E48EDE26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1A08C-9E1C-48BB-9E03-47A46AD0B053}" type="sibTrans" cxnId="{D39C356C-6BCA-43F7-9E2F-2A57E48EDE26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0CB07-AAA0-4920-96FB-D2C182FF23BC}">
      <dgm:prSet phldrT="[Szöveg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Nem keletkezik szerzői jog</a:t>
          </a:r>
        </a:p>
      </dgm:t>
    </dgm:pt>
    <dgm:pt modelId="{17151582-598E-404F-B18D-1EB1DDB07773}" type="parTrans" cxnId="{8793C6C7-5727-4AB2-BEC7-1179248658B5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E29821-D79D-4093-8B6C-945D44F81787}" type="sibTrans" cxnId="{8793C6C7-5727-4AB2-BEC7-1179248658B5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4CDDE-DF29-435D-AF76-FBFACCD7232A}" type="pres">
      <dgm:prSet presAssocID="{6A5F0041-C9B6-44B1-B166-0B17678741FA}" presName="Name0" presStyleCnt="0">
        <dgm:presLayoutVars>
          <dgm:dir/>
          <dgm:resizeHandles val="exact"/>
        </dgm:presLayoutVars>
      </dgm:prSet>
      <dgm:spPr/>
    </dgm:pt>
    <dgm:pt modelId="{66FA3F72-A460-40D6-A744-902A26AEE5C3}" type="pres">
      <dgm:prSet presAssocID="{6A5F0041-C9B6-44B1-B166-0B17678741FA}" presName="vNodes" presStyleCnt="0"/>
      <dgm:spPr/>
    </dgm:pt>
    <dgm:pt modelId="{C2644BFF-82A9-4556-94E6-AB3EA78D4AAA}" type="pres">
      <dgm:prSet presAssocID="{A3DBC540-EAAC-4918-ADB7-1B8A9D3042C8}" presName="node" presStyleLbl="node1" presStyleIdx="0" presStyleCnt="3">
        <dgm:presLayoutVars>
          <dgm:bulletEnabled val="1"/>
        </dgm:presLayoutVars>
      </dgm:prSet>
      <dgm:spPr/>
    </dgm:pt>
    <dgm:pt modelId="{D19F22E7-4F3B-40E4-82FE-64279B2F31B5}" type="pres">
      <dgm:prSet presAssocID="{7718943E-82C1-405C-90BE-C15647DA0398}" presName="spacerT" presStyleCnt="0"/>
      <dgm:spPr/>
    </dgm:pt>
    <dgm:pt modelId="{F9716ACE-DB1C-4FF9-8AD3-6C0FC1AA5DC8}" type="pres">
      <dgm:prSet presAssocID="{7718943E-82C1-405C-90BE-C15647DA0398}" presName="sibTrans" presStyleLbl="sibTrans2D1" presStyleIdx="0" presStyleCnt="2"/>
      <dgm:spPr/>
    </dgm:pt>
    <dgm:pt modelId="{BC977A8C-C45E-4214-8834-E511DAED3671}" type="pres">
      <dgm:prSet presAssocID="{7718943E-82C1-405C-90BE-C15647DA0398}" presName="spacerB" presStyleCnt="0"/>
      <dgm:spPr/>
    </dgm:pt>
    <dgm:pt modelId="{2533956F-948A-475E-B628-1EF5186872D3}" type="pres">
      <dgm:prSet presAssocID="{E8CBEB88-F1C7-4C0E-AD33-073A52734E31}" presName="node" presStyleLbl="node1" presStyleIdx="1" presStyleCnt="3">
        <dgm:presLayoutVars>
          <dgm:bulletEnabled val="1"/>
        </dgm:presLayoutVars>
      </dgm:prSet>
      <dgm:spPr/>
    </dgm:pt>
    <dgm:pt modelId="{E56B006F-04A8-4C05-9333-A67830C9B25A}" type="pres">
      <dgm:prSet presAssocID="{6A5F0041-C9B6-44B1-B166-0B17678741FA}" presName="sibTransLast" presStyleLbl="sibTrans2D1" presStyleIdx="1" presStyleCnt="2"/>
      <dgm:spPr/>
    </dgm:pt>
    <dgm:pt modelId="{F2844C46-673C-4C33-BAA0-25CF657F1BB0}" type="pres">
      <dgm:prSet presAssocID="{6A5F0041-C9B6-44B1-B166-0B17678741FA}" presName="connectorText" presStyleLbl="sibTrans2D1" presStyleIdx="1" presStyleCnt="2"/>
      <dgm:spPr/>
    </dgm:pt>
    <dgm:pt modelId="{4D37231E-D445-4181-8810-AE62782B4221}" type="pres">
      <dgm:prSet presAssocID="{6A5F0041-C9B6-44B1-B166-0B17678741FA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E93EE516-E6B4-4A45-9FBF-C10CCA9679F6}" srcId="{6A5F0041-C9B6-44B1-B166-0B17678741FA}" destId="{A3DBC540-EAAC-4918-ADB7-1B8A9D3042C8}" srcOrd="0" destOrd="0" parTransId="{E79AB931-3426-41B0-B435-F279B996FAA3}" sibTransId="{7718943E-82C1-405C-90BE-C15647DA0398}"/>
    <dgm:cxn modelId="{65EE1E31-C025-45F0-AE62-4DD8DD61F55A}" type="presOf" srcId="{D980CB07-AAA0-4920-96FB-D2C182FF23BC}" destId="{4D37231E-D445-4181-8810-AE62782B4221}" srcOrd="0" destOrd="0" presId="urn:microsoft.com/office/officeart/2005/8/layout/equation2"/>
    <dgm:cxn modelId="{9575A031-18E3-40A9-991E-9FC5B764985A}" type="presOf" srcId="{FDC1A08C-9E1C-48BB-9E03-47A46AD0B053}" destId="{E56B006F-04A8-4C05-9333-A67830C9B25A}" srcOrd="0" destOrd="0" presId="urn:microsoft.com/office/officeart/2005/8/layout/equation2"/>
    <dgm:cxn modelId="{D39C356C-6BCA-43F7-9E2F-2A57E48EDE26}" srcId="{6A5F0041-C9B6-44B1-B166-0B17678741FA}" destId="{E8CBEB88-F1C7-4C0E-AD33-073A52734E31}" srcOrd="1" destOrd="0" parTransId="{C069CD60-C63C-439C-A5D2-6BD60587839A}" sibTransId="{FDC1A08C-9E1C-48BB-9E03-47A46AD0B053}"/>
    <dgm:cxn modelId="{444C6273-35F2-40ED-A100-BFCEC56EF2D6}" type="presOf" srcId="{E8CBEB88-F1C7-4C0E-AD33-073A52734E31}" destId="{2533956F-948A-475E-B628-1EF5186872D3}" srcOrd="0" destOrd="0" presId="urn:microsoft.com/office/officeart/2005/8/layout/equation2"/>
    <dgm:cxn modelId="{2339E885-18B6-4E54-9496-2AA27A179A1A}" type="presOf" srcId="{FDC1A08C-9E1C-48BB-9E03-47A46AD0B053}" destId="{F2844C46-673C-4C33-BAA0-25CF657F1BB0}" srcOrd="1" destOrd="0" presId="urn:microsoft.com/office/officeart/2005/8/layout/equation2"/>
    <dgm:cxn modelId="{24B39996-CCEB-4847-9B7D-C43E0249F65D}" type="presOf" srcId="{A3DBC540-EAAC-4918-ADB7-1B8A9D3042C8}" destId="{C2644BFF-82A9-4556-94E6-AB3EA78D4AAA}" srcOrd="0" destOrd="0" presId="urn:microsoft.com/office/officeart/2005/8/layout/equation2"/>
    <dgm:cxn modelId="{8793C6C7-5727-4AB2-BEC7-1179248658B5}" srcId="{6A5F0041-C9B6-44B1-B166-0B17678741FA}" destId="{D980CB07-AAA0-4920-96FB-D2C182FF23BC}" srcOrd="2" destOrd="0" parTransId="{17151582-598E-404F-B18D-1EB1DDB07773}" sibTransId="{82E29821-D79D-4093-8B6C-945D44F81787}"/>
    <dgm:cxn modelId="{F4C2F2CF-6F6E-42BC-B86F-96000B045E6E}" type="presOf" srcId="{7718943E-82C1-405C-90BE-C15647DA0398}" destId="{F9716ACE-DB1C-4FF9-8AD3-6C0FC1AA5DC8}" srcOrd="0" destOrd="0" presId="urn:microsoft.com/office/officeart/2005/8/layout/equation2"/>
    <dgm:cxn modelId="{3C1E17D3-BD4D-49D1-9497-4D09E3CFC0A2}" type="presOf" srcId="{6A5F0041-C9B6-44B1-B166-0B17678741FA}" destId="{CDA4CDDE-DF29-435D-AF76-FBFACCD7232A}" srcOrd="0" destOrd="0" presId="urn:microsoft.com/office/officeart/2005/8/layout/equation2"/>
    <dgm:cxn modelId="{84FB93FF-7F89-4615-BBEB-BC72B370B181}" type="presParOf" srcId="{CDA4CDDE-DF29-435D-AF76-FBFACCD7232A}" destId="{66FA3F72-A460-40D6-A744-902A26AEE5C3}" srcOrd="0" destOrd="0" presId="urn:microsoft.com/office/officeart/2005/8/layout/equation2"/>
    <dgm:cxn modelId="{F9D5805F-537A-4928-B73C-3BCBC995D1AD}" type="presParOf" srcId="{66FA3F72-A460-40D6-A744-902A26AEE5C3}" destId="{C2644BFF-82A9-4556-94E6-AB3EA78D4AAA}" srcOrd="0" destOrd="0" presId="urn:microsoft.com/office/officeart/2005/8/layout/equation2"/>
    <dgm:cxn modelId="{70234975-E602-439C-BBBC-60AE51CB5316}" type="presParOf" srcId="{66FA3F72-A460-40D6-A744-902A26AEE5C3}" destId="{D19F22E7-4F3B-40E4-82FE-64279B2F31B5}" srcOrd="1" destOrd="0" presId="urn:microsoft.com/office/officeart/2005/8/layout/equation2"/>
    <dgm:cxn modelId="{1256FD25-1313-42E3-942C-A93D6974622B}" type="presParOf" srcId="{66FA3F72-A460-40D6-A744-902A26AEE5C3}" destId="{F9716ACE-DB1C-4FF9-8AD3-6C0FC1AA5DC8}" srcOrd="2" destOrd="0" presId="urn:microsoft.com/office/officeart/2005/8/layout/equation2"/>
    <dgm:cxn modelId="{8A9E8B89-07C0-4C0B-B89E-97CED3FE44AE}" type="presParOf" srcId="{66FA3F72-A460-40D6-A744-902A26AEE5C3}" destId="{BC977A8C-C45E-4214-8834-E511DAED3671}" srcOrd="3" destOrd="0" presId="urn:microsoft.com/office/officeart/2005/8/layout/equation2"/>
    <dgm:cxn modelId="{DEC1676A-2F67-482D-88D2-38AB391A5698}" type="presParOf" srcId="{66FA3F72-A460-40D6-A744-902A26AEE5C3}" destId="{2533956F-948A-475E-B628-1EF5186872D3}" srcOrd="4" destOrd="0" presId="urn:microsoft.com/office/officeart/2005/8/layout/equation2"/>
    <dgm:cxn modelId="{CBEBF7B0-5F92-40A1-8502-B26834123203}" type="presParOf" srcId="{CDA4CDDE-DF29-435D-AF76-FBFACCD7232A}" destId="{E56B006F-04A8-4C05-9333-A67830C9B25A}" srcOrd="1" destOrd="0" presId="urn:microsoft.com/office/officeart/2005/8/layout/equation2"/>
    <dgm:cxn modelId="{8A4316F3-E242-4310-BC81-6F16E560E8B2}" type="presParOf" srcId="{E56B006F-04A8-4C05-9333-A67830C9B25A}" destId="{F2844C46-673C-4C33-BAA0-25CF657F1BB0}" srcOrd="0" destOrd="0" presId="urn:microsoft.com/office/officeart/2005/8/layout/equation2"/>
    <dgm:cxn modelId="{EDE7838C-96B7-44A2-8EF1-BB3B8C013B1C}" type="presParOf" srcId="{CDA4CDDE-DF29-435D-AF76-FBFACCD7232A}" destId="{4D37231E-D445-4181-8810-AE62782B4221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BE09A-FB1E-C349-A00E-7308C36A1C3E}">
      <dsp:nvSpPr>
        <dsp:cNvPr id="0" name=""/>
        <dsp:cNvSpPr/>
      </dsp:nvSpPr>
      <dsp:spPr>
        <a:xfrm>
          <a:off x="1693375" y="2898218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Montserrat" pitchFamily="2" charset="77"/>
          </a:endParaRPr>
        </a:p>
      </dsp:txBody>
      <dsp:txXfrm>
        <a:off x="2000790" y="3163264"/>
        <a:ext cx="1366179" cy="1177883"/>
      </dsp:txXfrm>
    </dsp:sp>
    <dsp:sp modelId="{6E0F6F3B-38DC-B544-9583-A0382647B8D6}">
      <dsp:nvSpPr>
        <dsp:cNvPr id="0" name=""/>
        <dsp:cNvSpPr/>
      </dsp:nvSpPr>
      <dsp:spPr>
        <a:xfrm>
          <a:off x="1744839" y="3652255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D7BB7-B17F-C04A-997E-00881CD1C4F2}">
      <dsp:nvSpPr>
        <dsp:cNvPr id="0" name=""/>
        <dsp:cNvSpPr/>
      </dsp:nvSpPr>
      <dsp:spPr>
        <a:xfrm>
          <a:off x="0" y="1980830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3B71B-FB6B-3F43-8BDB-54FE638FD94D}">
      <dsp:nvSpPr>
        <dsp:cNvPr id="0" name=""/>
        <dsp:cNvSpPr/>
      </dsp:nvSpPr>
      <dsp:spPr>
        <a:xfrm>
          <a:off x="1348637" y="3463182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D514E-B479-6746-9BA3-E1822E045C39}">
      <dsp:nvSpPr>
        <dsp:cNvPr id="0" name=""/>
        <dsp:cNvSpPr/>
      </dsp:nvSpPr>
      <dsp:spPr>
        <a:xfrm>
          <a:off x="3381110" y="1960524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Montserrat" pitchFamily="2" charset="77"/>
          </a:endParaRPr>
        </a:p>
      </dsp:txBody>
      <dsp:txXfrm>
        <a:off x="3688525" y="2225570"/>
        <a:ext cx="1366179" cy="1177883"/>
      </dsp:txXfrm>
    </dsp:sp>
    <dsp:sp modelId="{C0D9CDF8-3E81-474F-BB08-2CAFB62F275B}">
      <dsp:nvSpPr>
        <dsp:cNvPr id="0" name=""/>
        <dsp:cNvSpPr/>
      </dsp:nvSpPr>
      <dsp:spPr>
        <a:xfrm>
          <a:off x="4735388" y="3441070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C28F2-28A0-3B44-84E5-99CADBE1B4B1}">
      <dsp:nvSpPr>
        <dsp:cNvPr id="0" name=""/>
        <dsp:cNvSpPr/>
      </dsp:nvSpPr>
      <dsp:spPr>
        <a:xfrm>
          <a:off x="5068846" y="2898218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5361C-40BF-D34E-A547-BE0B87A94712}">
      <dsp:nvSpPr>
        <dsp:cNvPr id="0" name=""/>
        <dsp:cNvSpPr/>
      </dsp:nvSpPr>
      <dsp:spPr>
        <a:xfrm>
          <a:off x="5120310" y="3652255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CEBA7-8946-4548-A0FB-E482C58404DB}">
      <dsp:nvSpPr>
        <dsp:cNvPr id="0" name=""/>
        <dsp:cNvSpPr/>
      </dsp:nvSpPr>
      <dsp:spPr>
        <a:xfrm>
          <a:off x="1693375" y="1026891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>
            <a:latin typeface="Montserrat" pitchFamily="2" charset="77"/>
          </a:endParaRPr>
        </a:p>
      </dsp:txBody>
      <dsp:txXfrm>
        <a:off x="2000790" y="1291937"/>
        <a:ext cx="1366179" cy="1177883"/>
      </dsp:txXfrm>
    </dsp:sp>
    <dsp:sp modelId="{ADAA229C-9D8B-1A42-912C-87E2563E1FEA}">
      <dsp:nvSpPr>
        <dsp:cNvPr id="0" name=""/>
        <dsp:cNvSpPr/>
      </dsp:nvSpPr>
      <dsp:spPr>
        <a:xfrm>
          <a:off x="3036372" y="1063893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03BCF-FB37-2B4E-AFDD-89292F34663B}">
      <dsp:nvSpPr>
        <dsp:cNvPr id="0" name=""/>
        <dsp:cNvSpPr/>
      </dsp:nvSpPr>
      <dsp:spPr>
        <a:xfrm>
          <a:off x="3381110" y="93709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84EE9-EF02-3242-A460-1A8D2750D365}">
      <dsp:nvSpPr>
        <dsp:cNvPr id="0" name=""/>
        <dsp:cNvSpPr/>
      </dsp:nvSpPr>
      <dsp:spPr>
        <a:xfrm>
          <a:off x="3439624" y="843684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33BF2-36AF-474B-B9FC-31C99B83D88E}">
      <dsp:nvSpPr>
        <dsp:cNvPr id="0" name=""/>
        <dsp:cNvSpPr/>
      </dsp:nvSpPr>
      <dsp:spPr>
        <a:xfrm>
          <a:off x="0" y="0"/>
          <a:ext cx="8128000" cy="16256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500" kern="1200" dirty="0">
              <a:latin typeface="Arial" panose="020B0604020202020204" pitchFamily="34" charset="0"/>
              <a:cs typeface="Arial" panose="020B0604020202020204" pitchFamily="34" charset="0"/>
            </a:rPr>
            <a:t>AI and Copyright</a:t>
          </a:r>
        </a:p>
      </dsp:txBody>
      <dsp:txXfrm>
        <a:off x="0" y="0"/>
        <a:ext cx="8128000" cy="1625600"/>
      </dsp:txXfrm>
    </dsp:sp>
    <dsp:sp modelId="{5AF398DA-771C-4A61-8496-D7DAE52FA005}">
      <dsp:nvSpPr>
        <dsp:cNvPr id="0" name=""/>
        <dsp:cNvSpPr/>
      </dsp:nvSpPr>
      <dsp:spPr>
        <a:xfrm>
          <a:off x="0" y="1625600"/>
          <a:ext cx="4064000" cy="34137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500" kern="1200" dirty="0">
              <a:latin typeface="Arial" panose="020B0604020202020204" pitchFamily="34" charset="0"/>
              <a:cs typeface="Arial" panose="020B0604020202020204" pitchFamily="34" charset="0"/>
            </a:rPr>
            <a:t>Input</a:t>
          </a:r>
        </a:p>
      </dsp:txBody>
      <dsp:txXfrm>
        <a:off x="0" y="1625600"/>
        <a:ext cx="4064000" cy="3413760"/>
      </dsp:txXfrm>
    </dsp:sp>
    <dsp:sp modelId="{FCE09F14-50F3-4B4F-894D-D01E950DA802}">
      <dsp:nvSpPr>
        <dsp:cNvPr id="0" name=""/>
        <dsp:cNvSpPr/>
      </dsp:nvSpPr>
      <dsp:spPr>
        <a:xfrm>
          <a:off x="4064000" y="1625600"/>
          <a:ext cx="4064000" cy="34137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500" kern="1200" dirty="0">
              <a:latin typeface="Arial" panose="020B0604020202020204" pitchFamily="34" charset="0"/>
              <a:cs typeface="Arial" panose="020B0604020202020204" pitchFamily="34" charset="0"/>
            </a:rPr>
            <a:t>Output</a:t>
          </a:r>
        </a:p>
      </dsp:txBody>
      <dsp:txXfrm>
        <a:off x="4064000" y="1625600"/>
        <a:ext cx="4064000" cy="3413760"/>
      </dsp:txXfrm>
    </dsp:sp>
    <dsp:sp modelId="{D483029B-E22B-4935-9B7D-1F267820D318}">
      <dsp:nvSpPr>
        <dsp:cNvPr id="0" name=""/>
        <dsp:cNvSpPr/>
      </dsp:nvSpPr>
      <dsp:spPr>
        <a:xfrm>
          <a:off x="0" y="5039360"/>
          <a:ext cx="8128000" cy="37930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44BFF-82A9-4556-94E6-AB3EA78D4AAA}">
      <dsp:nvSpPr>
        <dsp:cNvPr id="0" name=""/>
        <dsp:cNvSpPr/>
      </dsp:nvSpPr>
      <dsp:spPr>
        <a:xfrm>
          <a:off x="837513" y="1897"/>
          <a:ext cx="1706328" cy="1706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Delegating</a:t>
          </a:r>
          <a:r>
            <a:rPr lang="hu-H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u-H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hu-H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u-H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creative</a:t>
          </a:r>
          <a:r>
            <a:rPr lang="hu-H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u-H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effort</a:t>
          </a:r>
          <a:r>
            <a:rPr lang="hu-H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u-H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hu-H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u-H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hu-HU" sz="1700" kern="1200" dirty="0">
              <a:latin typeface="Arial" panose="020B0604020202020204" pitchFamily="34" charset="0"/>
              <a:cs typeface="Arial" panose="020B0604020202020204" pitchFamily="34" charset="0"/>
            </a:rPr>
            <a:t> AI</a:t>
          </a:r>
        </a:p>
      </dsp:txBody>
      <dsp:txXfrm>
        <a:off x="1087399" y="251783"/>
        <a:ext cx="1206556" cy="1206556"/>
      </dsp:txXfrm>
    </dsp:sp>
    <dsp:sp modelId="{F9716ACE-DB1C-4FF9-8AD3-6C0FC1AA5DC8}">
      <dsp:nvSpPr>
        <dsp:cNvPr id="0" name=""/>
        <dsp:cNvSpPr/>
      </dsp:nvSpPr>
      <dsp:spPr>
        <a:xfrm>
          <a:off x="1195842" y="1846779"/>
          <a:ext cx="989670" cy="989670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7023" y="2225229"/>
        <a:ext cx="727308" cy="232770"/>
      </dsp:txXfrm>
    </dsp:sp>
    <dsp:sp modelId="{2533956F-948A-475E-B628-1EF5186872D3}">
      <dsp:nvSpPr>
        <dsp:cNvPr id="0" name=""/>
        <dsp:cNvSpPr/>
      </dsp:nvSpPr>
      <dsp:spPr>
        <a:xfrm>
          <a:off x="837513" y="2975004"/>
          <a:ext cx="1706328" cy="17063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latin typeface="Arial" panose="020B0604020202020204" pitchFamily="34" charset="0"/>
              <a:cs typeface="Arial" panose="020B0604020202020204" pitchFamily="34" charset="0"/>
            </a:rPr>
            <a:t>AI </a:t>
          </a:r>
          <a:r>
            <a:rPr lang="hu-H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can’t</a:t>
          </a:r>
          <a:r>
            <a:rPr lang="hu-HU" sz="1700" kern="1200" dirty="0">
              <a:latin typeface="Arial" panose="020B0604020202020204" pitchFamily="34" charset="0"/>
              <a:cs typeface="Arial" panose="020B0604020202020204" pitchFamily="34" charset="0"/>
            </a:rPr>
            <a:t> be </a:t>
          </a:r>
          <a:r>
            <a:rPr lang="hu-H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considered</a:t>
          </a:r>
          <a:r>
            <a:rPr lang="hu-H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u-H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author</a:t>
          </a:r>
          <a:endParaRPr lang="hu-H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7399" y="3224890"/>
        <a:ext cx="1206556" cy="1206556"/>
      </dsp:txXfrm>
    </dsp:sp>
    <dsp:sp modelId="{E56B006F-04A8-4C05-9333-A67830C9B25A}">
      <dsp:nvSpPr>
        <dsp:cNvPr id="0" name=""/>
        <dsp:cNvSpPr/>
      </dsp:nvSpPr>
      <dsp:spPr>
        <a:xfrm>
          <a:off x="2799790" y="2024237"/>
          <a:ext cx="542612" cy="634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9790" y="2151188"/>
        <a:ext cx="379828" cy="380852"/>
      </dsp:txXfrm>
    </dsp:sp>
    <dsp:sp modelId="{4D37231E-D445-4181-8810-AE62782B4221}">
      <dsp:nvSpPr>
        <dsp:cNvPr id="0" name=""/>
        <dsp:cNvSpPr/>
      </dsp:nvSpPr>
      <dsp:spPr>
        <a:xfrm>
          <a:off x="3567638" y="635286"/>
          <a:ext cx="3412656" cy="3412656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100" kern="1200" dirty="0">
              <a:latin typeface="Arial" panose="020B0604020202020204" pitchFamily="34" charset="0"/>
              <a:cs typeface="Arial" panose="020B0604020202020204" pitchFamily="34" charset="0"/>
            </a:rPr>
            <a:t>Nem keletkezik szerzői jog</a:t>
          </a:r>
        </a:p>
      </dsp:txBody>
      <dsp:txXfrm>
        <a:off x="4067410" y="1135058"/>
        <a:ext cx="2413112" cy="2413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51898-7F86-4FFD-B478-6155781FB64A}" type="datetimeFigureOut">
              <a:rPr lang="hu-HU" smtClean="0"/>
              <a:t>2024. 11. 21.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EDDA-DCF8-4FDA-A328-5BB768BCC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68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ever</a:t>
            </a:r>
            <a:r>
              <a:rPr lang="hu-HU" dirty="0"/>
              <a:t> </a:t>
            </a:r>
            <a:r>
              <a:rPr lang="hu-HU" dirty="0" err="1"/>
              <a:t>made</a:t>
            </a:r>
            <a:r>
              <a:rPr lang="hu-HU" dirty="0"/>
              <a:t>…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dirty="0" err="1"/>
              <a:t>crayon</a:t>
            </a:r>
            <a:r>
              <a:rPr lang="hu-HU" dirty="0"/>
              <a:t> art?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dirty="0" err="1"/>
              <a:t>Thesis</a:t>
            </a:r>
            <a:r>
              <a:rPr lang="hu-HU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err="1"/>
              <a:t>Or</a:t>
            </a:r>
            <a:r>
              <a:rPr lang="hu-HU" dirty="0"/>
              <a:t> a </a:t>
            </a:r>
            <a:r>
              <a:rPr lang="hu-HU" dirty="0" err="1"/>
              <a:t>photo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a </a:t>
            </a:r>
            <a:r>
              <a:rPr lang="hu-HU" dirty="0" err="1"/>
              <a:t>summer</a:t>
            </a:r>
            <a:r>
              <a:rPr lang="hu-HU" dirty="0"/>
              <a:t> </a:t>
            </a:r>
            <a:r>
              <a:rPr lang="hu-HU" dirty="0" err="1"/>
              <a:t>holiday</a:t>
            </a:r>
            <a:r>
              <a:rPr lang="hu-HU" dirty="0"/>
              <a:t>?</a:t>
            </a:r>
          </a:p>
          <a:p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answer</a:t>
            </a:r>
            <a:r>
              <a:rPr lang="hu-HU" dirty="0"/>
              <a:t> is </a:t>
            </a:r>
            <a:r>
              <a:rPr lang="hu-HU" dirty="0" err="1"/>
              <a:t>yes</a:t>
            </a:r>
            <a:r>
              <a:rPr lang="hu-HU" dirty="0"/>
              <a:t>: </a:t>
            </a:r>
            <a:r>
              <a:rPr lang="hu-HU" dirty="0" err="1"/>
              <a:t>we</a:t>
            </a:r>
            <a:r>
              <a:rPr lang="hu-HU" dirty="0"/>
              <a:t> hold copyright! </a:t>
            </a:r>
            <a:r>
              <a:rPr lang="hu-HU" dirty="0" err="1"/>
              <a:t>Legaly</a:t>
            </a:r>
            <a:r>
              <a:rPr lang="hu-HU" dirty="0"/>
              <a:t>,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authors</a:t>
            </a:r>
            <a:r>
              <a:rPr lang="hu-HU" dirty="0"/>
              <a:t>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9502-20AB-4AF6-854D-8B29AC55F82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04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When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talking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AI,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usually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latest </a:t>
            </a:r>
            <a:r>
              <a:rPr lang="hu-HU" dirty="0" err="1"/>
              <a:t>iteration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Deep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err="1"/>
              <a:t>Neural</a:t>
            </a:r>
            <a:r>
              <a:rPr lang="hu-HU" dirty="0"/>
              <a:t> </a:t>
            </a:r>
            <a:r>
              <a:rPr lang="hu-HU" dirty="0" err="1"/>
              <a:t>Networks</a:t>
            </a:r>
            <a:r>
              <a:rPr lang="hu-HU" dirty="0"/>
              <a:t>, a software </a:t>
            </a:r>
            <a:r>
              <a:rPr lang="hu-HU" dirty="0" err="1"/>
              <a:t>designed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mimic</a:t>
            </a:r>
            <a:r>
              <a:rPr lang="hu-HU" dirty="0"/>
              <a:t> human </a:t>
            </a:r>
            <a:r>
              <a:rPr lang="hu-HU" dirty="0" err="1"/>
              <a:t>skills</a:t>
            </a:r>
            <a:r>
              <a:rPr lang="hu-HU" dirty="0"/>
              <a:t>. In 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train</a:t>
            </a:r>
            <a:r>
              <a:rPr lang="hu-HU" dirty="0"/>
              <a:t>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models</a:t>
            </a:r>
            <a:r>
              <a:rPr lang="hu-HU" dirty="0"/>
              <a:t>,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a </a:t>
            </a:r>
            <a:r>
              <a:rPr lang="hu-HU" dirty="0" err="1"/>
              <a:t>vast</a:t>
            </a:r>
            <a:r>
              <a:rPr lang="hu-HU" dirty="0"/>
              <a:t> </a:t>
            </a:r>
            <a:r>
              <a:rPr lang="hu-HU" dirty="0" err="1"/>
              <a:t>amount</a:t>
            </a:r>
            <a:r>
              <a:rPr lang="hu-HU" dirty="0"/>
              <a:t> of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orignating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humans.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digital</a:t>
            </a:r>
            <a:r>
              <a:rPr lang="hu-HU" dirty="0"/>
              <a:t> </a:t>
            </a:r>
            <a:r>
              <a:rPr lang="hu-HU" dirty="0" err="1"/>
              <a:t>sphere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Literary</a:t>
            </a:r>
            <a:r>
              <a:rPr lang="hu-HU" dirty="0"/>
              <a:t> </a:t>
            </a:r>
            <a:r>
              <a:rPr lang="hu-HU" dirty="0" err="1"/>
              <a:t>works</a:t>
            </a:r>
            <a:r>
              <a:rPr lang="hu-HU" dirty="0"/>
              <a:t>, </a:t>
            </a:r>
            <a:r>
              <a:rPr lang="hu-HU" dirty="0" err="1"/>
              <a:t>photographs</a:t>
            </a:r>
            <a:r>
              <a:rPr lang="hu-HU" dirty="0"/>
              <a:t>, </a:t>
            </a:r>
            <a:r>
              <a:rPr lang="hu-HU" dirty="0" err="1"/>
              <a:t>news</a:t>
            </a:r>
            <a:r>
              <a:rPr lang="hu-HU" dirty="0"/>
              <a:t> </a:t>
            </a:r>
            <a:r>
              <a:rPr lang="hu-HU" dirty="0" err="1"/>
              <a:t>articles</a:t>
            </a:r>
            <a:r>
              <a:rPr lang="hu-HU" dirty="0"/>
              <a:t>, software, </a:t>
            </a:r>
            <a:r>
              <a:rPr lang="hu-HU" dirty="0" err="1"/>
              <a:t>music</a:t>
            </a:r>
            <a:r>
              <a:rPr lang="hu-HU" dirty="0"/>
              <a:t>, film, etc.</a:t>
            </a:r>
          </a:p>
          <a:p>
            <a:r>
              <a:rPr lang="hu-HU" dirty="0"/>
              <a:t>I </a:t>
            </a:r>
            <a:r>
              <a:rPr lang="hu-HU" dirty="0" err="1"/>
              <a:t>think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perspective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problem</a:t>
            </a:r>
            <a:r>
              <a:rPr lang="hu-HU" dirty="0"/>
              <a:t> </a:t>
            </a:r>
            <a:r>
              <a:rPr lang="hu-HU" dirty="0" err="1"/>
              <a:t>around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is </a:t>
            </a:r>
            <a:r>
              <a:rPr lang="hu-HU" dirty="0" err="1"/>
              <a:t>self</a:t>
            </a:r>
            <a:r>
              <a:rPr lang="hu-HU" dirty="0"/>
              <a:t> </a:t>
            </a:r>
            <a:r>
              <a:rPr lang="hu-HU" dirty="0" err="1"/>
              <a:t>evident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EDDA-DCF8-4FDA-A328-5BB768BCCA6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9570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Of </a:t>
            </a:r>
            <a:r>
              <a:rPr lang="hu-HU" dirty="0" err="1"/>
              <a:t>course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exceptions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Rights</a:t>
            </a:r>
            <a:r>
              <a:rPr lang="hu-HU" dirty="0"/>
              <a:t> </a:t>
            </a:r>
            <a:r>
              <a:rPr lang="hu-HU" dirty="0" err="1"/>
              <a:t>granted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Copyright,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legally </a:t>
            </a:r>
            <a:r>
              <a:rPr lang="hu-HU" dirty="0" err="1"/>
              <a:t>defined</a:t>
            </a:r>
            <a:r>
              <a:rPr lang="hu-HU" dirty="0"/>
              <a:t> </a:t>
            </a:r>
            <a:r>
              <a:rPr lang="hu-HU" dirty="0" err="1"/>
              <a:t>uses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carried</a:t>
            </a:r>
            <a:r>
              <a:rPr lang="hu-HU" dirty="0"/>
              <a:t> out </a:t>
            </a:r>
            <a:r>
              <a:rPr lang="hu-HU" dirty="0" err="1"/>
              <a:t>with</a:t>
            </a:r>
            <a:r>
              <a:rPr lang="hu-HU" dirty="0"/>
              <a:t> a </a:t>
            </a:r>
            <a:r>
              <a:rPr lang="hu-HU" dirty="0" err="1"/>
              <a:t>protected</a:t>
            </a:r>
            <a:r>
              <a:rPr lang="hu-HU" dirty="0"/>
              <a:t>,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without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authorisation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rightholder</a:t>
            </a:r>
            <a:r>
              <a:rPr lang="hu-HU" dirty="0"/>
              <a:t>.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exaple</a:t>
            </a:r>
            <a:r>
              <a:rPr lang="hu-HU" dirty="0"/>
              <a:t> quotation, </a:t>
            </a:r>
            <a:r>
              <a:rPr lang="hu-HU" dirty="0" err="1"/>
              <a:t>private</a:t>
            </a:r>
            <a:r>
              <a:rPr lang="hu-HU" dirty="0"/>
              <a:t> </a:t>
            </a:r>
            <a:r>
              <a:rPr lang="hu-HU" dirty="0" err="1"/>
              <a:t>copy</a:t>
            </a:r>
            <a:r>
              <a:rPr lang="hu-HU" dirty="0"/>
              <a:t>,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Text And Data Mining </a:t>
            </a:r>
            <a:r>
              <a:rPr lang="hu-HU" dirty="0" err="1"/>
              <a:t>Exception</a:t>
            </a:r>
            <a:r>
              <a:rPr lang="hu-HU" dirty="0"/>
              <a:t>, </a:t>
            </a:r>
            <a:r>
              <a:rPr lang="hu-HU" dirty="0" err="1"/>
              <a:t>defined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EU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aim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balance</a:t>
            </a:r>
            <a:r>
              <a:rPr lang="hu-HU" dirty="0"/>
              <a:t> </a:t>
            </a:r>
            <a:r>
              <a:rPr lang="hu-HU" dirty="0" err="1"/>
              <a:t>Rightholder’s</a:t>
            </a:r>
            <a:r>
              <a:rPr lang="hu-HU" dirty="0"/>
              <a:t> </a:t>
            </a:r>
            <a:r>
              <a:rPr lang="hu-HU" dirty="0" err="1"/>
              <a:t>rights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support</a:t>
            </a:r>
            <a:r>
              <a:rPr lang="hu-HU" dirty="0"/>
              <a:t> of </a:t>
            </a:r>
            <a:r>
              <a:rPr lang="hu-HU" dirty="0" err="1"/>
              <a:t>innovation</a:t>
            </a:r>
            <a:r>
              <a:rPr lang="hu-HU" dirty="0"/>
              <a:t>.</a:t>
            </a:r>
          </a:p>
          <a:p>
            <a:r>
              <a:rPr lang="hu-HU" dirty="0" err="1"/>
              <a:t>According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later</a:t>
            </a:r>
            <a:r>
              <a:rPr lang="hu-HU" dirty="0"/>
              <a:t> </a:t>
            </a:r>
            <a:r>
              <a:rPr lang="hu-HU" dirty="0" err="1"/>
              <a:t>exception</a:t>
            </a:r>
            <a:r>
              <a:rPr lang="hu-HU" dirty="0"/>
              <a:t>, </a:t>
            </a:r>
            <a:r>
              <a:rPr lang="hu-HU" dirty="0" err="1"/>
              <a:t>reproduction</a:t>
            </a:r>
            <a:r>
              <a:rPr lang="hu-HU" dirty="0"/>
              <a:t> and </a:t>
            </a:r>
            <a:r>
              <a:rPr lang="hu-HU" dirty="0" err="1"/>
              <a:t>extraction</a:t>
            </a:r>
            <a:r>
              <a:rPr lang="hu-HU" dirty="0"/>
              <a:t> of </a:t>
            </a:r>
            <a:r>
              <a:rPr lang="hu-HU" dirty="0" err="1"/>
              <a:t>works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carried</a:t>
            </a:r>
            <a:r>
              <a:rPr lang="hu-HU" dirty="0"/>
              <a:t> out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purpose</a:t>
            </a:r>
            <a:r>
              <a:rPr lang="hu-HU" dirty="0"/>
              <a:t> of TDM </a:t>
            </a:r>
            <a:r>
              <a:rPr lang="hu-HU" dirty="0" err="1"/>
              <a:t>without</a:t>
            </a:r>
            <a:r>
              <a:rPr lang="hu-HU" dirty="0"/>
              <a:t> </a:t>
            </a:r>
            <a:r>
              <a:rPr lang="hu-HU" dirty="0" err="1"/>
              <a:t>authorisation</a:t>
            </a:r>
            <a:r>
              <a:rPr lang="hu-HU" dirty="0"/>
              <a:t>.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has a </a:t>
            </a:r>
            <a:r>
              <a:rPr lang="hu-HU" dirty="0" err="1"/>
              <a:t>financial</a:t>
            </a:r>
            <a:r>
              <a:rPr lang="hu-HU" dirty="0"/>
              <a:t> </a:t>
            </a:r>
            <a:r>
              <a:rPr lang="hu-HU" dirty="0" err="1"/>
              <a:t>aim</a:t>
            </a:r>
            <a:r>
              <a:rPr lang="hu-HU" dirty="0"/>
              <a:t> </a:t>
            </a:r>
            <a:r>
              <a:rPr lang="hu-HU" dirty="0" err="1"/>
              <a:t>then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Righolders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Opt</a:t>
            </a:r>
            <a:r>
              <a:rPr lang="hu-HU" dirty="0"/>
              <a:t>-out </a:t>
            </a: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works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, </a:t>
            </a:r>
            <a:r>
              <a:rPr lang="hu-HU" dirty="0" err="1"/>
              <a:t>with</a:t>
            </a:r>
            <a:r>
              <a:rPr lang="hu-HU" dirty="0"/>
              <a:t> a </a:t>
            </a:r>
            <a:r>
              <a:rPr lang="hu-HU" dirty="0" err="1"/>
              <a:t>machine</a:t>
            </a:r>
            <a:r>
              <a:rPr lang="hu-HU" dirty="0"/>
              <a:t> </a:t>
            </a:r>
            <a:r>
              <a:rPr lang="hu-HU" dirty="0" err="1"/>
              <a:t>readable</a:t>
            </a:r>
            <a:r>
              <a:rPr lang="hu-HU" dirty="0"/>
              <a:t> </a:t>
            </a:r>
            <a:r>
              <a:rPr lang="hu-HU" dirty="0" err="1"/>
              <a:t>solution</a:t>
            </a:r>
            <a:r>
              <a:rPr lang="hu-HU" dirty="0"/>
              <a:t>.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seems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a </a:t>
            </a:r>
            <a:r>
              <a:rPr lang="hu-HU" dirty="0" err="1"/>
              <a:t>practical</a:t>
            </a:r>
            <a:r>
              <a:rPr lang="hu-HU" dirty="0"/>
              <a:t>, </a:t>
            </a:r>
            <a:r>
              <a:rPr lang="hu-HU" dirty="0" err="1"/>
              <a:t>simple</a:t>
            </a:r>
            <a:r>
              <a:rPr lang="hu-HU" dirty="0"/>
              <a:t>, almost </a:t>
            </a:r>
            <a:r>
              <a:rPr lang="hu-HU" dirty="0" err="1"/>
              <a:t>elegant</a:t>
            </a:r>
            <a:r>
              <a:rPr lang="hu-HU" dirty="0"/>
              <a:t> </a:t>
            </a:r>
            <a:r>
              <a:rPr lang="hu-HU" dirty="0" err="1"/>
              <a:t>piece</a:t>
            </a:r>
            <a:r>
              <a:rPr lang="hu-HU" dirty="0"/>
              <a:t> of </a:t>
            </a:r>
            <a:r>
              <a:rPr lang="hu-HU" dirty="0" err="1"/>
              <a:t>legislation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questions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pratical</a:t>
            </a:r>
            <a:r>
              <a:rPr lang="hu-HU" dirty="0"/>
              <a:t> </a:t>
            </a:r>
            <a:r>
              <a:rPr lang="hu-HU" dirty="0" err="1"/>
              <a:t>application</a:t>
            </a:r>
            <a:r>
              <a:rPr lang="hu-HU" dirty="0"/>
              <a:t> of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specific</a:t>
            </a:r>
            <a:r>
              <a:rPr lang="hu-HU" dirty="0"/>
              <a:t> </a:t>
            </a:r>
            <a:r>
              <a:rPr lang="hu-HU" dirty="0" err="1"/>
              <a:t>rule</a:t>
            </a:r>
            <a:r>
              <a:rPr lang="hu-HU" dirty="0"/>
              <a:t>: </a:t>
            </a:r>
            <a:r>
              <a:rPr lang="hu-HU" dirty="0" err="1"/>
              <a:t>who</a:t>
            </a:r>
            <a:r>
              <a:rPr lang="hu-HU" dirty="0"/>
              <a:t>, </a:t>
            </a:r>
            <a:r>
              <a:rPr lang="hu-HU" dirty="0" err="1"/>
              <a:t>where</a:t>
            </a:r>
            <a:r>
              <a:rPr lang="hu-HU" dirty="0"/>
              <a:t> and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and </a:t>
            </a:r>
            <a:r>
              <a:rPr lang="hu-HU" dirty="0" err="1"/>
              <a:t>should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Opt</a:t>
            </a:r>
            <a:r>
              <a:rPr lang="hu-HU" dirty="0"/>
              <a:t>-Out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become</a:t>
            </a:r>
            <a:r>
              <a:rPr lang="hu-HU" dirty="0"/>
              <a:t> legally </a:t>
            </a:r>
            <a:r>
              <a:rPr lang="hu-HU" dirty="0" err="1"/>
              <a:t>binding</a:t>
            </a:r>
            <a:r>
              <a:rPr lang="hu-HU" dirty="0"/>
              <a:t>? The </a:t>
            </a:r>
            <a:r>
              <a:rPr lang="hu-HU" dirty="0" err="1"/>
              <a:t>questions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known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legislators</a:t>
            </a:r>
            <a:r>
              <a:rPr lang="hu-HU" dirty="0"/>
              <a:t>, and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working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details</a:t>
            </a:r>
            <a:r>
              <a:rPr lang="hu-HU" dirty="0"/>
              <a:t>.</a:t>
            </a:r>
          </a:p>
          <a:p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TDM is </a:t>
            </a:r>
            <a:r>
              <a:rPr lang="hu-HU" dirty="0" err="1"/>
              <a:t>carried</a:t>
            </a:r>
            <a:r>
              <a:rPr lang="hu-HU" dirty="0"/>
              <a:t> out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purpose</a:t>
            </a:r>
            <a:r>
              <a:rPr lang="hu-HU" dirty="0"/>
              <a:t> of </a:t>
            </a:r>
            <a:r>
              <a:rPr lang="hu-HU" dirty="0" err="1"/>
              <a:t>research</a:t>
            </a:r>
            <a:r>
              <a:rPr lang="hu-HU" dirty="0"/>
              <a:t>, </a:t>
            </a:r>
            <a:r>
              <a:rPr lang="hu-HU" dirty="0" err="1"/>
              <a:t>then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Rightholders</a:t>
            </a:r>
            <a:r>
              <a:rPr lang="hu-HU" dirty="0"/>
              <a:t> </a:t>
            </a:r>
            <a:r>
              <a:rPr lang="hu-HU" dirty="0" err="1"/>
              <a:t>don’t</a:t>
            </a:r>
            <a:r>
              <a:rPr lang="hu-HU" dirty="0"/>
              <a:t> </a:t>
            </a:r>
            <a:r>
              <a:rPr lang="hu-HU" dirty="0" err="1"/>
              <a:t>even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option</a:t>
            </a:r>
            <a:r>
              <a:rPr lang="hu-HU" dirty="0"/>
              <a:t>. Again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practical</a:t>
            </a:r>
            <a:r>
              <a:rPr lang="hu-HU" dirty="0"/>
              <a:t> </a:t>
            </a:r>
            <a:r>
              <a:rPr lang="hu-HU" dirty="0" err="1"/>
              <a:t>question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rule</a:t>
            </a:r>
            <a:r>
              <a:rPr lang="hu-HU" dirty="0"/>
              <a:t>, like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assess</a:t>
            </a:r>
            <a:r>
              <a:rPr lang="hu-HU" dirty="0"/>
              <a:t> </a:t>
            </a:r>
            <a:r>
              <a:rPr lang="hu-HU" dirty="0" err="1"/>
              <a:t>when</a:t>
            </a:r>
            <a:r>
              <a:rPr lang="hu-HU" dirty="0"/>
              <a:t> an AI </a:t>
            </a:r>
            <a:r>
              <a:rPr lang="hu-HU" dirty="0" err="1"/>
              <a:t>research</a:t>
            </a:r>
            <a:r>
              <a:rPr lang="hu-HU" dirty="0"/>
              <a:t> </a:t>
            </a:r>
            <a:r>
              <a:rPr lang="hu-HU" dirty="0" err="1"/>
              <a:t>turns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a </a:t>
            </a:r>
            <a:r>
              <a:rPr lang="hu-HU" dirty="0" err="1"/>
              <a:t>commercial</a:t>
            </a:r>
            <a:r>
              <a:rPr lang="hu-HU" dirty="0"/>
              <a:t> </a:t>
            </a:r>
            <a:r>
              <a:rPr lang="hu-HU" dirty="0" err="1"/>
              <a:t>endevour</a:t>
            </a:r>
            <a:r>
              <a:rPr lang="hu-HU" dirty="0"/>
              <a:t>? </a:t>
            </a:r>
            <a:r>
              <a:rPr lang="hu-HU" dirty="0" err="1"/>
              <a:t>Yet</a:t>
            </a:r>
            <a:r>
              <a:rPr lang="hu-HU" dirty="0"/>
              <a:t> </a:t>
            </a:r>
            <a:r>
              <a:rPr lang="hu-HU" dirty="0" err="1"/>
              <a:t>gain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details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more </a:t>
            </a:r>
            <a:r>
              <a:rPr lang="hu-HU" dirty="0" err="1"/>
              <a:t>work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EDDA-DCF8-4FDA-A328-5BB768BCCA6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552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question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protectability</a:t>
            </a:r>
            <a:r>
              <a:rPr lang="hu-HU" dirty="0"/>
              <a:t> of AI </a:t>
            </a:r>
            <a:r>
              <a:rPr lang="hu-HU" dirty="0" err="1"/>
              <a:t>generated</a:t>
            </a:r>
            <a:r>
              <a:rPr lang="hu-HU" dirty="0"/>
              <a:t> </a:t>
            </a:r>
            <a:r>
              <a:rPr lang="hu-HU" dirty="0" err="1"/>
              <a:t>content</a:t>
            </a:r>
            <a:r>
              <a:rPr lang="hu-HU" dirty="0"/>
              <a:t>,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prior </a:t>
            </a:r>
            <a:r>
              <a:rPr lang="hu-HU" dirty="0" err="1"/>
              <a:t>framework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lean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.</a:t>
            </a:r>
          </a:p>
          <a:p>
            <a:r>
              <a:rPr lang="hu-HU" dirty="0" err="1"/>
              <a:t>Similar</a:t>
            </a:r>
            <a:r>
              <a:rPr lang="hu-HU" dirty="0"/>
              <a:t> </a:t>
            </a:r>
            <a:r>
              <a:rPr lang="hu-HU" dirty="0" err="1"/>
              <a:t>question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risen</a:t>
            </a:r>
            <a:r>
              <a:rPr lang="hu-HU" dirty="0"/>
              <a:t> </a:t>
            </a:r>
            <a:r>
              <a:rPr lang="hu-HU" dirty="0" err="1"/>
              <a:t>around</a:t>
            </a:r>
            <a:r>
              <a:rPr lang="hu-HU" dirty="0"/>
              <a:t> copyright </a:t>
            </a:r>
            <a:r>
              <a:rPr lang="hu-HU" dirty="0" err="1"/>
              <a:t>concerning</a:t>
            </a:r>
            <a:r>
              <a:rPr lang="hu-HU" dirty="0"/>
              <a:t> </a:t>
            </a:r>
            <a:r>
              <a:rPr lang="hu-HU" dirty="0" err="1"/>
              <a:t>selfies</a:t>
            </a:r>
            <a:r>
              <a:rPr lang="hu-HU" dirty="0"/>
              <a:t> </a:t>
            </a:r>
            <a:r>
              <a:rPr lang="hu-HU" dirty="0" err="1"/>
              <a:t>created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a </a:t>
            </a:r>
            <a:r>
              <a:rPr lang="hu-HU" dirty="0" err="1"/>
              <a:t>monkey</a:t>
            </a:r>
            <a:r>
              <a:rPr lang="hu-HU" dirty="0"/>
              <a:t> (Naruto) </a:t>
            </a:r>
            <a:r>
              <a:rPr lang="hu-HU" dirty="0" err="1"/>
              <a:t>with</a:t>
            </a:r>
            <a:r>
              <a:rPr lang="hu-HU" dirty="0"/>
              <a:t> a </a:t>
            </a:r>
            <a:r>
              <a:rPr lang="hu-HU" dirty="0" err="1"/>
              <a:t>nature</a:t>
            </a:r>
            <a:r>
              <a:rPr lang="hu-HU" dirty="0"/>
              <a:t> </a:t>
            </a:r>
            <a:r>
              <a:rPr lang="hu-HU" dirty="0" err="1"/>
              <a:t>photographers</a:t>
            </a:r>
            <a:r>
              <a:rPr lang="hu-HU" dirty="0"/>
              <a:t> </a:t>
            </a:r>
            <a:r>
              <a:rPr lang="hu-HU" dirty="0" err="1"/>
              <a:t>lost</a:t>
            </a:r>
            <a:r>
              <a:rPr lang="hu-HU" dirty="0"/>
              <a:t> </a:t>
            </a:r>
            <a:r>
              <a:rPr lang="hu-HU" dirty="0" err="1"/>
              <a:t>camara</a:t>
            </a:r>
            <a:r>
              <a:rPr lang="hu-HU" dirty="0"/>
              <a:t>. The </a:t>
            </a:r>
            <a:r>
              <a:rPr lang="hu-HU" dirty="0" err="1"/>
              <a:t>court</a:t>
            </a:r>
            <a:r>
              <a:rPr lang="hu-HU" dirty="0"/>
              <a:t> </a:t>
            </a:r>
            <a:r>
              <a:rPr lang="hu-HU" dirty="0" err="1"/>
              <a:t>soberly</a:t>
            </a:r>
            <a:r>
              <a:rPr lang="hu-HU" dirty="0"/>
              <a:t> </a:t>
            </a:r>
            <a:r>
              <a:rPr lang="hu-HU" dirty="0" err="1"/>
              <a:t>cut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discussion</a:t>
            </a:r>
            <a:r>
              <a:rPr lang="hu-HU" dirty="0"/>
              <a:t> </a:t>
            </a:r>
            <a:r>
              <a:rPr lang="hu-HU" dirty="0" err="1"/>
              <a:t>short</a:t>
            </a:r>
            <a:r>
              <a:rPr lang="hu-HU" dirty="0"/>
              <a:t>, </a:t>
            </a:r>
            <a:r>
              <a:rPr lang="hu-HU" dirty="0" err="1"/>
              <a:t>citing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human </a:t>
            </a:r>
            <a:r>
              <a:rPr lang="hu-HU" dirty="0" err="1"/>
              <a:t>can</a:t>
            </a:r>
            <a:r>
              <a:rPr lang="hu-HU" dirty="0"/>
              <a:t> be a </a:t>
            </a:r>
            <a:r>
              <a:rPr lang="hu-HU" dirty="0" err="1"/>
              <a:t>holder</a:t>
            </a:r>
            <a:r>
              <a:rPr lang="hu-HU" dirty="0"/>
              <a:t> of copyright - and no, </a:t>
            </a:r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prhotorapher’s</a:t>
            </a:r>
            <a:r>
              <a:rPr lang="hu-HU" dirty="0"/>
              <a:t> </a:t>
            </a:r>
            <a:r>
              <a:rPr lang="hu-HU" dirty="0" err="1"/>
              <a:t>picture</a:t>
            </a:r>
            <a:r>
              <a:rPr lang="hu-HU" dirty="0"/>
              <a:t> </a:t>
            </a:r>
            <a:r>
              <a:rPr lang="hu-HU" dirty="0" err="1"/>
              <a:t>just</a:t>
            </a:r>
            <a:r>
              <a:rPr lang="hu-HU" dirty="0"/>
              <a:t> </a:t>
            </a:r>
            <a:r>
              <a:rPr lang="hu-HU" dirty="0" err="1"/>
              <a:t>because</a:t>
            </a:r>
            <a:r>
              <a:rPr lang="hu-HU" dirty="0"/>
              <a:t> </a:t>
            </a:r>
            <a:r>
              <a:rPr lang="hu-HU" dirty="0" err="1"/>
              <a:t>his</a:t>
            </a:r>
            <a:r>
              <a:rPr lang="hu-HU" dirty="0"/>
              <a:t> camera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.</a:t>
            </a:r>
          </a:p>
          <a:p>
            <a:r>
              <a:rPr lang="hu-HU" dirty="0" err="1"/>
              <a:t>Lately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reached</a:t>
            </a:r>
            <a:r>
              <a:rPr lang="hu-HU" dirty="0"/>
              <a:t> a </a:t>
            </a:r>
            <a:r>
              <a:rPr lang="hu-HU" dirty="0" err="1"/>
              <a:t>similar</a:t>
            </a:r>
            <a:r>
              <a:rPr lang="hu-HU" dirty="0"/>
              <a:t> decision </a:t>
            </a:r>
            <a:r>
              <a:rPr lang="hu-HU" dirty="0" err="1"/>
              <a:t>about</a:t>
            </a:r>
            <a:r>
              <a:rPr lang="hu-HU" dirty="0"/>
              <a:t> AI </a:t>
            </a:r>
            <a:r>
              <a:rPr lang="hu-HU" dirty="0" err="1"/>
              <a:t>authorship</a:t>
            </a:r>
            <a:r>
              <a:rPr lang="hu-HU" dirty="0"/>
              <a:t>.</a:t>
            </a:r>
          </a:p>
          <a:p>
            <a:r>
              <a:rPr lang="hu-HU" dirty="0" err="1"/>
              <a:t>So</a:t>
            </a:r>
            <a:r>
              <a:rPr lang="hu-HU" dirty="0"/>
              <a:t>, AI </a:t>
            </a:r>
            <a:r>
              <a:rPr lang="hu-HU" dirty="0" err="1"/>
              <a:t>can’t</a:t>
            </a:r>
            <a:r>
              <a:rPr lang="hu-HU" dirty="0"/>
              <a:t> be an </a:t>
            </a:r>
            <a:r>
              <a:rPr lang="hu-HU" dirty="0" err="1"/>
              <a:t>author</a:t>
            </a:r>
            <a:r>
              <a:rPr lang="hu-HU" dirty="0"/>
              <a:t>.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done</a:t>
            </a:r>
            <a:r>
              <a:rPr lang="hu-HU" dirty="0"/>
              <a:t>, </a:t>
            </a:r>
            <a:r>
              <a:rPr lang="hu-HU" dirty="0" err="1"/>
              <a:t>aren’t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issue</a:t>
            </a:r>
            <a:r>
              <a:rPr lang="hu-HU" dirty="0"/>
              <a:t> is </a:t>
            </a:r>
            <a:r>
              <a:rPr lang="hu-HU" dirty="0" err="1"/>
              <a:t>settled</a:t>
            </a:r>
            <a:r>
              <a:rPr lang="hu-HU" dirty="0"/>
              <a:t>?</a:t>
            </a:r>
          </a:p>
          <a:p>
            <a:r>
              <a:rPr lang="hu-HU" dirty="0"/>
              <a:t>A </a:t>
            </a:r>
            <a:r>
              <a:rPr lang="hu-HU" dirty="0" err="1"/>
              <a:t>few</a:t>
            </a:r>
            <a:r>
              <a:rPr lang="hu-HU" dirty="0"/>
              <a:t> </a:t>
            </a:r>
            <a:r>
              <a:rPr lang="hu-HU" dirty="0" err="1"/>
              <a:t>years</a:t>
            </a:r>
            <a:r>
              <a:rPr lang="hu-HU" dirty="0"/>
              <a:t> </a:t>
            </a:r>
            <a:r>
              <a:rPr lang="hu-HU" dirty="0" err="1"/>
              <a:t>ago</a:t>
            </a:r>
            <a:r>
              <a:rPr lang="hu-HU" dirty="0"/>
              <a:t> </a:t>
            </a:r>
            <a:r>
              <a:rPr lang="hu-HU" dirty="0" err="1"/>
              <a:t>naively</a:t>
            </a:r>
            <a:r>
              <a:rPr lang="hu-HU" dirty="0"/>
              <a:t> i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said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. </a:t>
            </a:r>
            <a:r>
              <a:rPr lang="hu-HU" dirty="0" err="1"/>
              <a:t>Now</a:t>
            </a:r>
            <a:r>
              <a:rPr lang="hu-HU" dirty="0"/>
              <a:t>… </a:t>
            </a:r>
            <a:r>
              <a:rPr lang="hu-HU" dirty="0" err="1"/>
              <a:t>it</a:t>
            </a:r>
            <a:r>
              <a:rPr lang="hu-HU" dirty="0"/>
              <a:t> is a </a:t>
            </a:r>
            <a:r>
              <a:rPr lang="hu-HU" dirty="0" err="1"/>
              <a:t>different</a:t>
            </a:r>
            <a:r>
              <a:rPr lang="hu-HU" dirty="0"/>
              <a:t> story.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EDDA-DCF8-4FDA-A328-5BB768BCCA6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23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Certanly</a:t>
            </a:r>
            <a:r>
              <a:rPr lang="hu-HU" dirty="0"/>
              <a:t>,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delegate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creative</a:t>
            </a:r>
            <a:r>
              <a:rPr lang="hu-HU" dirty="0"/>
              <a:t> decision </a:t>
            </a:r>
            <a:r>
              <a:rPr lang="hu-HU" dirty="0" err="1"/>
              <a:t>making</a:t>
            </a:r>
            <a:r>
              <a:rPr lang="hu-HU" dirty="0"/>
              <a:t> and </a:t>
            </a:r>
            <a:r>
              <a:rPr lang="hu-HU" dirty="0" err="1"/>
              <a:t>expression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an AI,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can’t</a:t>
            </a:r>
            <a:r>
              <a:rPr lang="hu-HU" dirty="0"/>
              <a:t> be </a:t>
            </a:r>
            <a:r>
              <a:rPr lang="hu-HU" dirty="0" err="1"/>
              <a:t>considered</a:t>
            </a:r>
            <a:r>
              <a:rPr lang="hu-HU" dirty="0"/>
              <a:t> an </a:t>
            </a:r>
            <a:r>
              <a:rPr lang="hu-HU" dirty="0" err="1"/>
              <a:t>author</a:t>
            </a:r>
            <a:r>
              <a:rPr lang="hu-HU" dirty="0"/>
              <a:t>,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be no Copyright.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least</a:t>
            </a:r>
            <a:r>
              <a:rPr lang="hu-HU" dirty="0"/>
              <a:t>,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without</a:t>
            </a:r>
            <a:r>
              <a:rPr lang="hu-HU" dirty="0"/>
              <a:t> </a:t>
            </a:r>
            <a:r>
              <a:rPr lang="hu-HU" dirty="0" err="1"/>
              <a:t>specific</a:t>
            </a:r>
            <a:r>
              <a:rPr lang="hu-HU" dirty="0"/>
              <a:t> </a:t>
            </a:r>
            <a:r>
              <a:rPr lang="hu-HU" dirty="0" err="1"/>
              <a:t>regulation</a:t>
            </a:r>
            <a:r>
              <a:rPr lang="hu-HU" dirty="0"/>
              <a:t> </a:t>
            </a:r>
            <a:r>
              <a:rPr lang="hu-HU" dirty="0" err="1"/>
              <a:t>covering</a:t>
            </a:r>
            <a:r>
              <a:rPr lang="hu-HU" dirty="0"/>
              <a:t> </a:t>
            </a:r>
            <a:r>
              <a:rPr lang="hu-HU" dirty="0" err="1"/>
              <a:t>similar</a:t>
            </a:r>
            <a:r>
              <a:rPr lang="hu-HU" dirty="0"/>
              <a:t> </a:t>
            </a:r>
            <a:r>
              <a:rPr lang="hu-HU" dirty="0" err="1"/>
              <a:t>cases</a:t>
            </a:r>
            <a:r>
              <a:rPr lang="hu-HU" dirty="0"/>
              <a:t>. In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contries</a:t>
            </a:r>
            <a:r>
              <a:rPr lang="hu-HU" dirty="0"/>
              <a:t>, like </a:t>
            </a:r>
            <a:r>
              <a:rPr lang="hu-HU" dirty="0" err="1"/>
              <a:t>the</a:t>
            </a:r>
            <a:r>
              <a:rPr lang="hu-HU" dirty="0"/>
              <a:t> UK, </a:t>
            </a:r>
            <a:r>
              <a:rPr lang="hu-HU" dirty="0" err="1"/>
              <a:t>there</a:t>
            </a:r>
            <a:r>
              <a:rPr lang="hu-HU" dirty="0"/>
              <a:t> is a </a:t>
            </a:r>
            <a:r>
              <a:rPr lang="hu-HU" dirty="0" err="1"/>
              <a:t>disctinct</a:t>
            </a:r>
            <a:r>
              <a:rPr lang="hu-HU" dirty="0"/>
              <a:t> </a:t>
            </a:r>
            <a:r>
              <a:rPr lang="hu-HU" dirty="0" err="1"/>
              <a:t>cathegory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computer </a:t>
            </a:r>
            <a:r>
              <a:rPr lang="hu-HU" dirty="0" err="1"/>
              <a:t>generated</a:t>
            </a:r>
            <a:r>
              <a:rPr lang="hu-HU" dirty="0"/>
              <a:t> </a:t>
            </a:r>
            <a:r>
              <a:rPr lang="hu-HU" dirty="0" err="1"/>
              <a:t>works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were</a:t>
            </a:r>
            <a:r>
              <a:rPr lang="hu-HU" dirty="0"/>
              <a:t> </a:t>
            </a:r>
            <a:r>
              <a:rPr lang="hu-HU" dirty="0" err="1"/>
              <a:t>created</a:t>
            </a:r>
            <a:r>
              <a:rPr lang="hu-HU" dirty="0"/>
              <a:t> </a:t>
            </a:r>
            <a:r>
              <a:rPr lang="hu-HU" dirty="0" err="1"/>
              <a:t>without</a:t>
            </a:r>
            <a:r>
              <a:rPr lang="hu-HU" dirty="0"/>
              <a:t> human </a:t>
            </a:r>
            <a:r>
              <a:rPr lang="hu-HU" dirty="0" err="1"/>
              <a:t>intervention</a:t>
            </a:r>
            <a:r>
              <a:rPr lang="hu-HU" dirty="0"/>
              <a:t>. </a:t>
            </a:r>
            <a:r>
              <a:rPr lang="hu-HU" dirty="0" err="1"/>
              <a:t>There</a:t>
            </a:r>
            <a:r>
              <a:rPr lang="hu-HU" dirty="0"/>
              <a:t> is a </a:t>
            </a:r>
            <a:r>
              <a:rPr lang="hu-HU" dirty="0" err="1"/>
              <a:t>similar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latest </a:t>
            </a:r>
            <a:r>
              <a:rPr lang="hu-HU" dirty="0" err="1"/>
              <a:t>Ukrainian</a:t>
            </a:r>
            <a:r>
              <a:rPr lang="hu-HU" dirty="0"/>
              <a:t> Copyright </a:t>
            </a:r>
            <a:r>
              <a:rPr lang="hu-HU" dirty="0" err="1"/>
              <a:t>Act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,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specifically</a:t>
            </a:r>
            <a:r>
              <a:rPr lang="hu-HU" dirty="0"/>
              <a:t> </a:t>
            </a:r>
            <a:r>
              <a:rPr lang="hu-HU" dirty="0" err="1"/>
              <a:t>written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AI in mind. Is </a:t>
            </a:r>
            <a:r>
              <a:rPr lang="hu-HU" dirty="0" err="1"/>
              <a:t>this</a:t>
            </a:r>
            <a:r>
              <a:rPr lang="hu-HU" dirty="0"/>
              <a:t> a </a:t>
            </a:r>
            <a:r>
              <a:rPr lang="hu-HU" dirty="0" err="1"/>
              <a:t>beginning</a:t>
            </a:r>
            <a:r>
              <a:rPr lang="hu-HU" dirty="0"/>
              <a:t> of a trend?</a:t>
            </a:r>
          </a:p>
          <a:p>
            <a:r>
              <a:rPr lang="hu-HU" dirty="0" err="1"/>
              <a:t>So</a:t>
            </a:r>
            <a:r>
              <a:rPr lang="hu-HU" dirty="0"/>
              <a:t> far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doesn’t</a:t>
            </a:r>
            <a:r>
              <a:rPr lang="hu-HU" dirty="0"/>
              <a:t> </a:t>
            </a:r>
            <a:r>
              <a:rPr lang="hu-HU" dirty="0" err="1"/>
              <a:t>seem</a:t>
            </a:r>
            <a:r>
              <a:rPr lang="hu-HU" dirty="0"/>
              <a:t> </a:t>
            </a:r>
            <a:r>
              <a:rPr lang="hu-HU" dirty="0" err="1"/>
              <a:t>so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implauseble</a:t>
            </a:r>
            <a:r>
              <a:rPr lang="hu-HU" dirty="0"/>
              <a:t>. Copyright is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protection</a:t>
            </a:r>
            <a:r>
              <a:rPr lang="hu-HU" dirty="0"/>
              <a:t> human </a:t>
            </a:r>
            <a:r>
              <a:rPr lang="hu-HU" dirty="0" err="1"/>
              <a:t>creation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around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risen</a:t>
            </a:r>
            <a:r>
              <a:rPr lang="hu-HU" dirty="0"/>
              <a:t> a </a:t>
            </a:r>
            <a:r>
              <a:rPr lang="hu-HU" dirty="0" err="1"/>
              <a:t>few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called</a:t>
            </a:r>
            <a:r>
              <a:rPr lang="hu-HU" dirty="0"/>
              <a:t> „</a:t>
            </a:r>
            <a:r>
              <a:rPr lang="hu-HU" dirty="0" err="1"/>
              <a:t>neighbouring</a:t>
            </a:r>
            <a:r>
              <a:rPr lang="hu-HU" dirty="0"/>
              <a:t> </a:t>
            </a:r>
            <a:r>
              <a:rPr lang="hu-HU" dirty="0" err="1"/>
              <a:t>rights</a:t>
            </a:r>
            <a:r>
              <a:rPr lang="hu-HU" dirty="0"/>
              <a:t>” in </a:t>
            </a:r>
            <a:r>
              <a:rPr lang="hu-HU" dirty="0" err="1"/>
              <a:t>the</a:t>
            </a:r>
            <a:r>
              <a:rPr lang="hu-HU" dirty="0"/>
              <a:t> last </a:t>
            </a:r>
            <a:r>
              <a:rPr lang="hu-HU" dirty="0" err="1"/>
              <a:t>decades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concerned</a:t>
            </a:r>
            <a:r>
              <a:rPr lang="hu-HU" dirty="0"/>
              <a:t> more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protection</a:t>
            </a:r>
            <a:r>
              <a:rPr lang="hu-HU" dirty="0"/>
              <a:t> of </a:t>
            </a:r>
            <a:r>
              <a:rPr lang="hu-HU" dirty="0" err="1"/>
              <a:t>investment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.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phonogram</a:t>
            </a:r>
            <a:r>
              <a:rPr lang="hu-HU" dirty="0"/>
              <a:t>- </a:t>
            </a:r>
            <a:r>
              <a:rPr lang="hu-HU" dirty="0" err="1"/>
              <a:t>or</a:t>
            </a:r>
            <a:r>
              <a:rPr lang="hu-HU" dirty="0"/>
              <a:t> film </a:t>
            </a:r>
            <a:r>
              <a:rPr lang="hu-HU" dirty="0" err="1"/>
              <a:t>producer’s</a:t>
            </a:r>
            <a:r>
              <a:rPr lang="hu-HU" dirty="0"/>
              <a:t> </a:t>
            </a:r>
            <a:r>
              <a:rPr lang="hu-HU" dirty="0" err="1"/>
              <a:t>neighbouring</a:t>
            </a:r>
            <a:r>
              <a:rPr lang="hu-HU" dirty="0"/>
              <a:t> </a:t>
            </a:r>
            <a:r>
              <a:rPr lang="hu-HU" dirty="0" err="1"/>
              <a:t>rights</a:t>
            </a:r>
            <a:r>
              <a:rPr lang="hu-HU" dirty="0"/>
              <a:t>. </a:t>
            </a:r>
            <a:r>
              <a:rPr lang="hu-HU" dirty="0" err="1"/>
              <a:t>Personally</a:t>
            </a:r>
            <a:r>
              <a:rPr lang="hu-HU" dirty="0"/>
              <a:t> </a:t>
            </a:r>
            <a:r>
              <a:rPr lang="hu-HU" dirty="0" err="1"/>
              <a:t>I’m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a fan of </a:t>
            </a:r>
            <a:r>
              <a:rPr lang="hu-HU" dirty="0" err="1"/>
              <a:t>the</a:t>
            </a:r>
            <a:r>
              <a:rPr lang="hu-HU" dirty="0"/>
              <a:t> idea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provide</a:t>
            </a:r>
            <a:r>
              <a:rPr lang="hu-HU" dirty="0"/>
              <a:t>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protection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 </a:t>
            </a:r>
            <a:r>
              <a:rPr lang="hu-HU" dirty="0" err="1"/>
              <a:t>purely</a:t>
            </a:r>
            <a:r>
              <a:rPr lang="hu-HU" dirty="0"/>
              <a:t> AI </a:t>
            </a:r>
            <a:r>
              <a:rPr lang="hu-HU" dirty="0" err="1"/>
              <a:t>generated</a:t>
            </a:r>
            <a:r>
              <a:rPr lang="hu-HU" dirty="0"/>
              <a:t> </a:t>
            </a:r>
            <a:r>
              <a:rPr lang="hu-HU" dirty="0" err="1"/>
              <a:t>contents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unheard</a:t>
            </a:r>
            <a:r>
              <a:rPr lang="hu-HU" dirty="0"/>
              <a:t> of </a:t>
            </a:r>
            <a:r>
              <a:rPr lang="hu-HU" dirty="0" err="1"/>
              <a:t>either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EDDA-DCF8-4FDA-A328-5BB768BCCA6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5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put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honest human </a:t>
            </a:r>
            <a:r>
              <a:rPr lang="hu-HU" dirty="0" err="1"/>
              <a:t>sweat</a:t>
            </a:r>
            <a:r>
              <a:rPr lang="hu-HU" dirty="0"/>
              <a:t> and </a:t>
            </a:r>
            <a:r>
              <a:rPr lang="hu-HU" dirty="0" err="1"/>
              <a:t>tears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a </a:t>
            </a:r>
            <a:r>
              <a:rPr lang="hu-HU" dirty="0" err="1"/>
              <a:t>worksflow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happens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an AI </a:t>
            </a:r>
            <a:r>
              <a:rPr lang="hu-HU" dirty="0" err="1"/>
              <a:t>or</a:t>
            </a:r>
            <a:r>
              <a:rPr lang="hu-HU" dirty="0"/>
              <a:t> AI </a:t>
            </a:r>
            <a:r>
              <a:rPr lang="hu-HU" dirty="0" err="1"/>
              <a:t>product</a:t>
            </a:r>
            <a:r>
              <a:rPr lang="hu-HU" dirty="0"/>
              <a:t>?</a:t>
            </a:r>
          </a:p>
          <a:p>
            <a:r>
              <a:rPr lang="hu-HU" dirty="0"/>
              <a:t>In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US a </a:t>
            </a:r>
            <a:r>
              <a:rPr lang="hu-HU" dirty="0" err="1"/>
              <a:t>comic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created</a:t>
            </a:r>
            <a:r>
              <a:rPr lang="hu-HU" dirty="0"/>
              <a:t> </a:t>
            </a:r>
            <a:r>
              <a:rPr lang="hu-HU" dirty="0" err="1"/>
              <a:t>whit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of AI </a:t>
            </a:r>
            <a:r>
              <a:rPr lang="hu-HU" dirty="0" err="1"/>
              <a:t>generated</a:t>
            </a:r>
            <a:r>
              <a:rPr lang="hu-HU" dirty="0"/>
              <a:t> </a:t>
            </a:r>
            <a:r>
              <a:rPr lang="hu-HU" dirty="0" err="1"/>
              <a:t>pictures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a human </a:t>
            </a:r>
            <a:r>
              <a:rPr lang="hu-HU" dirty="0" err="1"/>
              <a:t>edited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 consistent story and a human </a:t>
            </a:r>
            <a:r>
              <a:rPr lang="hu-HU" dirty="0" err="1"/>
              <a:t>author</a:t>
            </a:r>
            <a:r>
              <a:rPr lang="hu-HU" dirty="0"/>
              <a:t> </a:t>
            </a:r>
            <a:r>
              <a:rPr lang="hu-HU" dirty="0" err="1"/>
              <a:t>wrote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dialogues</a:t>
            </a:r>
            <a:r>
              <a:rPr lang="hu-HU" dirty="0"/>
              <a:t> and </a:t>
            </a:r>
            <a:r>
              <a:rPr lang="hu-HU" dirty="0" err="1"/>
              <a:t>narration</a:t>
            </a:r>
            <a:r>
              <a:rPr lang="hu-HU" dirty="0"/>
              <a:t>.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later</a:t>
            </a:r>
            <a:r>
              <a:rPr lang="hu-HU" dirty="0"/>
              <a:t> </a:t>
            </a:r>
            <a:r>
              <a:rPr lang="hu-HU" dirty="0" err="1"/>
              <a:t>aspects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deemed</a:t>
            </a:r>
            <a:r>
              <a:rPr lang="hu-HU" dirty="0"/>
              <a:t> </a:t>
            </a:r>
            <a:r>
              <a:rPr lang="hu-HU" dirty="0" err="1"/>
              <a:t>partially</a:t>
            </a:r>
            <a:r>
              <a:rPr lang="hu-HU" dirty="0"/>
              <a:t> </a:t>
            </a:r>
            <a:r>
              <a:rPr lang="hu-HU" dirty="0" err="1"/>
              <a:t>Copyrightable</a:t>
            </a:r>
            <a:r>
              <a:rPr lang="hu-HU" dirty="0"/>
              <a:t> – </a:t>
            </a:r>
            <a:r>
              <a:rPr lang="hu-HU" dirty="0" err="1"/>
              <a:t>the</a:t>
            </a:r>
            <a:r>
              <a:rPr lang="hu-HU" dirty="0"/>
              <a:t> human </a:t>
            </a:r>
            <a:r>
              <a:rPr lang="hu-HU" dirty="0" err="1"/>
              <a:t>created</a:t>
            </a:r>
            <a:r>
              <a:rPr lang="hu-HU" dirty="0"/>
              <a:t> part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least</a:t>
            </a:r>
            <a:r>
              <a:rPr lang="hu-HU" dirty="0"/>
              <a:t>.</a:t>
            </a:r>
          </a:p>
          <a:p>
            <a:r>
              <a:rPr lang="hu-HU" dirty="0"/>
              <a:t>In </a:t>
            </a:r>
            <a:r>
              <a:rPr lang="hu-HU" dirty="0" err="1"/>
              <a:t>another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 a </a:t>
            </a:r>
            <a:r>
              <a:rPr lang="hu-HU" dirty="0" err="1"/>
              <a:t>graphical</a:t>
            </a:r>
            <a:r>
              <a:rPr lang="hu-HU" dirty="0"/>
              <a:t> </a:t>
            </a:r>
            <a:r>
              <a:rPr lang="hu-HU" dirty="0" err="1"/>
              <a:t>designer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an AI </a:t>
            </a:r>
            <a:r>
              <a:rPr lang="hu-HU" dirty="0" err="1"/>
              <a:t>generated</a:t>
            </a:r>
            <a:r>
              <a:rPr lang="hu-HU" dirty="0"/>
              <a:t> image and </a:t>
            </a:r>
            <a:r>
              <a:rPr lang="hu-HU" dirty="0" err="1"/>
              <a:t>put</a:t>
            </a:r>
            <a:r>
              <a:rPr lang="hu-HU" dirty="0"/>
              <a:t> a </a:t>
            </a:r>
            <a:r>
              <a:rPr lang="hu-HU" dirty="0" err="1"/>
              <a:t>lot</a:t>
            </a:r>
            <a:r>
              <a:rPr lang="hu-HU" dirty="0"/>
              <a:t> of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it’s</a:t>
            </a:r>
            <a:r>
              <a:rPr lang="hu-HU" dirty="0"/>
              <a:t> </a:t>
            </a:r>
            <a:r>
              <a:rPr lang="hu-HU" dirty="0" err="1"/>
              <a:t>details</a:t>
            </a:r>
            <a:r>
              <a:rPr lang="hu-HU" dirty="0"/>
              <a:t>, </a:t>
            </a:r>
            <a:r>
              <a:rPr lang="hu-HU" dirty="0" err="1"/>
              <a:t>yet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wasn’t</a:t>
            </a:r>
            <a:r>
              <a:rPr lang="hu-HU" dirty="0"/>
              <a:t> </a:t>
            </a:r>
            <a:r>
              <a:rPr lang="hu-HU" dirty="0" err="1"/>
              <a:t>deemed</a:t>
            </a:r>
            <a:r>
              <a:rPr lang="hu-HU" dirty="0"/>
              <a:t> </a:t>
            </a:r>
            <a:r>
              <a:rPr lang="hu-HU" dirty="0" err="1"/>
              <a:t>protectable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contributing</a:t>
            </a:r>
            <a:r>
              <a:rPr lang="hu-HU" dirty="0"/>
              <a:t> </a:t>
            </a:r>
            <a:r>
              <a:rPr lang="hu-HU" dirty="0" err="1"/>
              <a:t>any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, </a:t>
            </a:r>
            <a:r>
              <a:rPr lang="hu-HU" dirty="0" err="1"/>
              <a:t>original</a:t>
            </a:r>
            <a:r>
              <a:rPr lang="hu-HU" dirty="0"/>
              <a:t> </a:t>
            </a:r>
            <a:r>
              <a:rPr lang="hu-HU" dirty="0" err="1"/>
              <a:t>element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pricure</a:t>
            </a:r>
            <a:r>
              <a:rPr lang="hu-HU" dirty="0"/>
              <a:t>.</a:t>
            </a:r>
          </a:p>
          <a:p>
            <a:r>
              <a:rPr lang="hu-HU" dirty="0" err="1"/>
              <a:t>This</a:t>
            </a:r>
            <a:r>
              <a:rPr lang="hu-HU" dirty="0"/>
              <a:t> is of </a:t>
            </a:r>
            <a:r>
              <a:rPr lang="hu-HU" dirty="0" err="1"/>
              <a:t>course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US </a:t>
            </a:r>
            <a:r>
              <a:rPr lang="hu-HU" dirty="0" err="1"/>
              <a:t>practice</a:t>
            </a:r>
            <a:r>
              <a:rPr lang="hu-HU" dirty="0"/>
              <a:t> </a:t>
            </a:r>
            <a:r>
              <a:rPr lang="hu-HU" dirty="0" err="1"/>
              <a:t>so</a:t>
            </a:r>
            <a:r>
              <a:rPr lang="hu-HU" dirty="0"/>
              <a:t> far,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seems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think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Copyright is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applicable</a:t>
            </a:r>
            <a:r>
              <a:rPr lang="hu-HU" dirty="0"/>
              <a:t>,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human </a:t>
            </a:r>
            <a:r>
              <a:rPr lang="hu-HU" dirty="0" err="1"/>
              <a:t>involvment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be </a:t>
            </a:r>
            <a:r>
              <a:rPr lang="hu-HU" dirty="0" err="1"/>
              <a:t>considered</a:t>
            </a:r>
            <a:r>
              <a:rPr lang="hu-HU" dirty="0"/>
              <a:t> </a:t>
            </a:r>
            <a:r>
              <a:rPr lang="hu-HU" dirty="0" err="1"/>
              <a:t>protected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it’s</a:t>
            </a:r>
            <a:r>
              <a:rPr lang="hu-HU" dirty="0"/>
              <a:t> </a:t>
            </a:r>
            <a:r>
              <a:rPr lang="hu-HU" dirty="0" err="1"/>
              <a:t>own</a:t>
            </a:r>
            <a:r>
              <a:rPr lang="hu-HU" dirty="0"/>
              <a:t> </a:t>
            </a:r>
            <a:r>
              <a:rPr lang="hu-HU" dirty="0" err="1"/>
              <a:t>merit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EDDA-DCF8-4FDA-A328-5BB768BCCA6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9591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view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AI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tool</a:t>
            </a:r>
            <a:r>
              <a:rPr lang="hu-HU" dirty="0"/>
              <a:t>, like a </a:t>
            </a:r>
            <a:r>
              <a:rPr lang="hu-HU" dirty="0" err="1"/>
              <a:t>digital</a:t>
            </a:r>
            <a:r>
              <a:rPr lang="hu-HU" dirty="0"/>
              <a:t> camera? </a:t>
            </a:r>
            <a:r>
              <a:rPr lang="hu-HU" dirty="0" err="1"/>
              <a:t>Well</a:t>
            </a:r>
            <a:r>
              <a:rPr lang="hu-HU" dirty="0"/>
              <a:t>,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legal </a:t>
            </a:r>
            <a:r>
              <a:rPr lang="hu-HU" dirty="0" err="1"/>
              <a:t>decisions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question</a:t>
            </a:r>
            <a:r>
              <a:rPr lang="hu-HU" dirty="0"/>
              <a:t>, </a:t>
            </a:r>
            <a:r>
              <a:rPr lang="hu-HU" dirty="0" err="1"/>
              <a:t>thankfully</a:t>
            </a:r>
            <a:r>
              <a:rPr lang="hu-HU" dirty="0"/>
              <a:t>.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come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two</a:t>
            </a:r>
            <a:r>
              <a:rPr lang="hu-HU" dirty="0"/>
              <a:t>, </a:t>
            </a:r>
            <a:r>
              <a:rPr lang="hu-HU" dirty="0" err="1"/>
              <a:t>disctinctly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legal </a:t>
            </a:r>
            <a:r>
              <a:rPr lang="hu-HU" dirty="0" err="1"/>
              <a:t>systems</a:t>
            </a:r>
            <a:r>
              <a:rPr lang="hu-HU" dirty="0"/>
              <a:t> </a:t>
            </a:r>
            <a:r>
              <a:rPr lang="hu-HU" dirty="0" err="1"/>
              <a:t>outside</a:t>
            </a:r>
            <a:r>
              <a:rPr lang="hu-HU" dirty="0"/>
              <a:t> of Europe, and of </a:t>
            </a:r>
            <a:r>
              <a:rPr lang="hu-HU" dirty="0" err="1"/>
              <a:t>course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seemingly</a:t>
            </a:r>
            <a:r>
              <a:rPr lang="hu-HU" dirty="0"/>
              <a:t> </a:t>
            </a:r>
            <a:r>
              <a:rPr lang="hu-HU" dirty="0" err="1"/>
              <a:t>totally</a:t>
            </a:r>
            <a:r>
              <a:rPr lang="hu-HU" dirty="0"/>
              <a:t> </a:t>
            </a:r>
            <a:r>
              <a:rPr lang="hu-HU" dirty="0" err="1"/>
              <a:t>contradict</a:t>
            </a:r>
            <a:r>
              <a:rPr lang="hu-HU" dirty="0"/>
              <a:t> </a:t>
            </a:r>
            <a:r>
              <a:rPr lang="hu-HU" dirty="0" err="1"/>
              <a:t>each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In </a:t>
            </a:r>
            <a:r>
              <a:rPr lang="hu-HU" dirty="0" err="1"/>
              <a:t>the</a:t>
            </a:r>
            <a:r>
              <a:rPr lang="hu-HU" dirty="0"/>
              <a:t> Allen </a:t>
            </a:r>
            <a:r>
              <a:rPr lang="hu-HU" dirty="0" err="1"/>
              <a:t>case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US Copyright Office </a:t>
            </a:r>
            <a:r>
              <a:rPr lang="hu-HU" dirty="0" err="1"/>
              <a:t>highlighted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fact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AI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interpret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user’s</a:t>
            </a:r>
            <a:r>
              <a:rPr lang="hu-HU" dirty="0"/>
              <a:t> prompt, and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interpretation</a:t>
            </a:r>
            <a:r>
              <a:rPr lang="hu-HU" dirty="0"/>
              <a:t> </a:t>
            </a:r>
            <a:r>
              <a:rPr lang="hu-HU" dirty="0" err="1"/>
              <a:t>serves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guide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it’s</a:t>
            </a:r>
            <a:r>
              <a:rPr lang="hu-HU" dirty="0"/>
              <a:t> </a:t>
            </a:r>
            <a:r>
              <a:rPr lang="hu-HU" dirty="0" err="1"/>
              <a:t>generating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.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considered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restriction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human </a:t>
            </a:r>
            <a:r>
              <a:rPr lang="hu-HU" dirty="0" err="1"/>
              <a:t>contribution</a:t>
            </a:r>
            <a:r>
              <a:rPr lang="hu-HU" dirty="0"/>
              <a:t>,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much</a:t>
            </a:r>
            <a:r>
              <a:rPr lang="hu-HU" dirty="0"/>
              <a:t>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deemed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negligable</a:t>
            </a:r>
            <a:r>
              <a:rPr lang="hu-HU" dirty="0"/>
              <a:t>. And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alredy</a:t>
            </a:r>
            <a:r>
              <a:rPr lang="hu-HU" dirty="0"/>
              <a:t> </a:t>
            </a:r>
            <a:r>
              <a:rPr lang="hu-HU" dirty="0" err="1"/>
              <a:t>talked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relationship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copyright and </a:t>
            </a:r>
            <a:r>
              <a:rPr lang="hu-HU" dirty="0" err="1"/>
              <a:t>purely</a:t>
            </a:r>
            <a:r>
              <a:rPr lang="hu-HU" dirty="0"/>
              <a:t> </a:t>
            </a:r>
            <a:r>
              <a:rPr lang="hu-HU" dirty="0" err="1"/>
              <a:t>ai</a:t>
            </a:r>
            <a:r>
              <a:rPr lang="hu-HU" dirty="0"/>
              <a:t> </a:t>
            </a:r>
            <a:r>
              <a:rPr lang="hu-HU" dirty="0" err="1"/>
              <a:t>generated</a:t>
            </a:r>
            <a:r>
              <a:rPr lang="hu-HU" dirty="0"/>
              <a:t> </a:t>
            </a:r>
            <a:r>
              <a:rPr lang="hu-HU" dirty="0" err="1"/>
              <a:t>content</a:t>
            </a:r>
            <a:r>
              <a:rPr lang="hu-HU" dirty="0"/>
              <a:t>…</a:t>
            </a:r>
          </a:p>
          <a:p>
            <a:r>
              <a:rPr lang="hu-HU" dirty="0" err="1"/>
              <a:t>Contrary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Beijing</a:t>
            </a:r>
            <a:r>
              <a:rPr lang="hu-HU" dirty="0"/>
              <a:t> Internet </a:t>
            </a:r>
            <a:r>
              <a:rPr lang="hu-HU" dirty="0" err="1"/>
              <a:t>Court</a:t>
            </a:r>
            <a:r>
              <a:rPr lang="hu-HU" dirty="0"/>
              <a:t> </a:t>
            </a:r>
            <a:r>
              <a:rPr lang="hu-HU" dirty="0" err="1"/>
              <a:t>suggested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an </a:t>
            </a:r>
            <a:r>
              <a:rPr lang="hu-HU" dirty="0" err="1"/>
              <a:t>experimentative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iterative</a:t>
            </a:r>
            <a:r>
              <a:rPr lang="hu-HU" dirty="0"/>
              <a:t> </a:t>
            </a:r>
            <a:r>
              <a:rPr lang="hu-HU" dirty="0" err="1"/>
              <a:t>chain</a:t>
            </a:r>
            <a:r>
              <a:rPr lang="hu-HU" dirty="0"/>
              <a:t> of </a:t>
            </a:r>
            <a:r>
              <a:rPr lang="hu-HU" dirty="0" err="1"/>
              <a:t>prompts</a:t>
            </a:r>
            <a:r>
              <a:rPr lang="hu-HU" dirty="0"/>
              <a:t> and </a:t>
            </a:r>
            <a:r>
              <a:rPr lang="hu-HU" dirty="0" err="1"/>
              <a:t>parameters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considered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human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contribution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, and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generate</a:t>
            </a:r>
            <a:r>
              <a:rPr lang="hu-HU" dirty="0"/>
              <a:t> a </a:t>
            </a:r>
            <a:r>
              <a:rPr lang="hu-HU" dirty="0" err="1"/>
              <a:t>Copyrightable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.</a:t>
            </a:r>
          </a:p>
          <a:p>
            <a:r>
              <a:rPr lang="hu-HU" dirty="0"/>
              <a:t>I </a:t>
            </a:r>
            <a:r>
              <a:rPr lang="hu-HU" dirty="0" err="1"/>
              <a:t>think</a:t>
            </a:r>
            <a:r>
              <a:rPr lang="hu-HU" dirty="0"/>
              <a:t> </a:t>
            </a:r>
            <a:r>
              <a:rPr lang="hu-HU" dirty="0" err="1"/>
              <a:t>both</a:t>
            </a:r>
            <a:r>
              <a:rPr lang="hu-HU" dirty="0"/>
              <a:t> of </a:t>
            </a:r>
            <a:r>
              <a:rPr lang="hu-HU" dirty="0" err="1"/>
              <a:t>these</a:t>
            </a:r>
            <a:r>
              <a:rPr lang="hu-HU" dirty="0"/>
              <a:t> decision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considered</a:t>
            </a:r>
            <a:r>
              <a:rPr lang="hu-HU" dirty="0"/>
              <a:t> </a:t>
            </a:r>
            <a:r>
              <a:rPr lang="hu-HU" dirty="0" err="1"/>
              <a:t>sound</a:t>
            </a:r>
            <a:r>
              <a:rPr lang="hu-HU" dirty="0"/>
              <a:t> in </a:t>
            </a: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relevant</a:t>
            </a:r>
            <a:r>
              <a:rPr lang="hu-HU" dirty="0"/>
              <a:t> </a:t>
            </a:r>
            <a:r>
              <a:rPr lang="hu-HU" dirty="0" err="1"/>
              <a:t>cases</a:t>
            </a:r>
            <a:r>
              <a:rPr lang="hu-HU" dirty="0"/>
              <a:t> (</a:t>
            </a:r>
            <a:r>
              <a:rPr lang="hu-HU" dirty="0" err="1"/>
              <a:t>altough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Beijing</a:t>
            </a:r>
            <a:r>
              <a:rPr lang="hu-HU" dirty="0"/>
              <a:t> </a:t>
            </a:r>
            <a:r>
              <a:rPr lang="hu-HU" dirty="0" err="1"/>
              <a:t>court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criticized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leaving</a:t>
            </a:r>
            <a:r>
              <a:rPr lang="hu-HU" dirty="0"/>
              <a:t> out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relevant</a:t>
            </a:r>
            <a:r>
              <a:rPr lang="hu-HU" dirty="0"/>
              <a:t> </a:t>
            </a:r>
            <a:r>
              <a:rPr lang="hu-HU" dirty="0" err="1"/>
              <a:t>aspects</a:t>
            </a:r>
            <a:r>
              <a:rPr lang="hu-HU" dirty="0"/>
              <a:t>), and </a:t>
            </a:r>
            <a:r>
              <a:rPr lang="hu-HU" dirty="0" err="1"/>
              <a:t>both</a:t>
            </a:r>
            <a:r>
              <a:rPr lang="hu-HU" dirty="0"/>
              <a:t> </a:t>
            </a:r>
            <a:r>
              <a:rPr lang="hu-HU" dirty="0" err="1"/>
              <a:t>raise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point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be </a:t>
            </a:r>
            <a:r>
              <a:rPr lang="hu-HU" dirty="0" err="1"/>
              <a:t>considered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future</a:t>
            </a:r>
            <a:r>
              <a:rPr lang="hu-HU" dirty="0"/>
              <a:t> </a:t>
            </a:r>
            <a:r>
              <a:rPr lang="hu-HU" dirty="0" err="1"/>
              <a:t>reference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I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think</a:t>
            </a:r>
            <a:r>
              <a:rPr lang="hu-HU" dirty="0"/>
              <a:t> </a:t>
            </a:r>
            <a:r>
              <a:rPr lang="hu-HU" dirty="0" err="1"/>
              <a:t>neither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be </a:t>
            </a:r>
            <a:r>
              <a:rPr lang="hu-HU" dirty="0" err="1"/>
              <a:t>considered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final</a:t>
            </a:r>
            <a:r>
              <a:rPr lang="hu-HU" dirty="0"/>
              <a:t> </a:t>
            </a:r>
            <a:r>
              <a:rPr lang="hu-HU" dirty="0" err="1"/>
              <a:t>say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question</a:t>
            </a:r>
            <a:r>
              <a:rPr lang="hu-HU" dirty="0"/>
              <a:t>. In </a:t>
            </a:r>
            <a:r>
              <a:rPr lang="hu-HU" dirty="0" err="1"/>
              <a:t>the</a:t>
            </a:r>
            <a:r>
              <a:rPr lang="hu-HU" dirty="0"/>
              <a:t> context of Copyright </a:t>
            </a:r>
            <a:r>
              <a:rPr lang="hu-HU" dirty="0" err="1"/>
              <a:t>protection</a:t>
            </a:r>
            <a:r>
              <a:rPr lang="hu-HU" dirty="0"/>
              <a:t> a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tool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assessed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controll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provides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author</a:t>
            </a:r>
            <a:r>
              <a:rPr lang="hu-HU" dirty="0"/>
              <a:t>. </a:t>
            </a:r>
            <a:r>
              <a:rPr lang="hu-HU" dirty="0" err="1"/>
              <a:t>There</a:t>
            </a:r>
            <a:r>
              <a:rPr lang="hu-HU" dirty="0"/>
              <a:t> is </a:t>
            </a:r>
            <a:r>
              <a:rPr lang="hu-HU" dirty="0" err="1"/>
              <a:t>undeniably</a:t>
            </a:r>
            <a:r>
              <a:rPr lang="hu-HU" dirty="0"/>
              <a:t> a </a:t>
            </a:r>
            <a:r>
              <a:rPr lang="hu-HU" dirty="0" err="1"/>
              <a:t>wide</a:t>
            </a:r>
            <a:r>
              <a:rPr lang="hu-HU" dirty="0"/>
              <a:t> </a:t>
            </a:r>
            <a:r>
              <a:rPr lang="hu-HU" dirty="0" err="1"/>
              <a:t>array</a:t>
            </a:r>
            <a:r>
              <a:rPr lang="hu-HU" dirty="0"/>
              <a:t> of </a:t>
            </a:r>
            <a:r>
              <a:rPr lang="hu-HU" dirty="0" err="1"/>
              <a:t>option</a:t>
            </a:r>
            <a:r>
              <a:rPr lang="hu-HU" dirty="0"/>
              <a:t> </a:t>
            </a:r>
            <a:r>
              <a:rPr lang="hu-HU" dirty="0" err="1"/>
              <a:t>trough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manipulate</a:t>
            </a:r>
            <a:r>
              <a:rPr lang="hu-HU" dirty="0"/>
              <a:t> an AI </a:t>
            </a:r>
            <a:r>
              <a:rPr lang="hu-HU" dirty="0" err="1"/>
              <a:t>generation</a:t>
            </a:r>
            <a:r>
              <a:rPr lang="hu-HU" dirty="0"/>
              <a:t>: </a:t>
            </a:r>
            <a:r>
              <a:rPr lang="hu-HU" dirty="0" err="1"/>
              <a:t>choice</a:t>
            </a:r>
            <a:r>
              <a:rPr lang="hu-HU" dirty="0"/>
              <a:t> of </a:t>
            </a:r>
            <a:r>
              <a:rPr lang="hu-HU" dirty="0" err="1"/>
              <a:t>model</a:t>
            </a:r>
            <a:r>
              <a:rPr lang="hu-HU" dirty="0"/>
              <a:t>, version, </a:t>
            </a:r>
            <a:r>
              <a:rPr lang="hu-HU" dirty="0" err="1"/>
              <a:t>complexity</a:t>
            </a:r>
            <a:r>
              <a:rPr lang="hu-HU" dirty="0"/>
              <a:t> of prompt, </a:t>
            </a:r>
            <a:r>
              <a:rPr lang="hu-HU" dirty="0" err="1"/>
              <a:t>parameters</a:t>
            </a:r>
            <a:r>
              <a:rPr lang="hu-HU" dirty="0"/>
              <a:t>, </a:t>
            </a:r>
            <a:r>
              <a:rPr lang="hu-HU" dirty="0" err="1"/>
              <a:t>workflow</a:t>
            </a:r>
            <a:r>
              <a:rPr lang="hu-HU" dirty="0"/>
              <a:t>, and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. The </a:t>
            </a:r>
            <a:r>
              <a:rPr lang="hu-HU" dirty="0" err="1"/>
              <a:t>issue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must be </a:t>
            </a:r>
            <a:r>
              <a:rPr lang="hu-HU" dirty="0" err="1"/>
              <a:t>aware</a:t>
            </a:r>
            <a:r>
              <a:rPr lang="hu-HU" dirty="0"/>
              <a:t> of is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don’t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eligable</a:t>
            </a:r>
            <a:r>
              <a:rPr lang="hu-HU" dirty="0"/>
              <a:t> </a:t>
            </a:r>
            <a:r>
              <a:rPr lang="hu-HU" dirty="0" err="1"/>
              <a:t>choice</a:t>
            </a:r>
            <a:r>
              <a:rPr lang="hu-HU" dirty="0"/>
              <a:t>,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don’t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a </a:t>
            </a:r>
            <a:r>
              <a:rPr lang="hu-HU" dirty="0" err="1"/>
              <a:t>choice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AI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us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EDDA-DCF8-4FDA-A328-5BB768BCCA6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447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where</a:t>
            </a:r>
            <a:r>
              <a:rPr lang="hu-HU" dirty="0"/>
              <a:t>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leave</a:t>
            </a:r>
            <a:r>
              <a:rPr lang="hu-HU" dirty="0"/>
              <a:t> </a:t>
            </a:r>
            <a:r>
              <a:rPr lang="hu-HU" dirty="0" err="1"/>
              <a:t>us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AI </a:t>
            </a:r>
            <a:r>
              <a:rPr lang="hu-HU" dirty="0" err="1"/>
              <a:t>generation</a:t>
            </a:r>
            <a:r>
              <a:rPr lang="hu-HU" dirty="0"/>
              <a:t>? </a:t>
            </a:r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clear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amount</a:t>
            </a:r>
            <a:r>
              <a:rPr lang="hu-HU" dirty="0"/>
              <a:t> of human </a:t>
            </a:r>
            <a:r>
              <a:rPr lang="hu-HU" dirty="0" err="1"/>
              <a:t>involvement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key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assessment</a:t>
            </a:r>
            <a:r>
              <a:rPr lang="hu-HU" dirty="0"/>
              <a:t>.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much</a:t>
            </a:r>
            <a:r>
              <a:rPr lang="hu-HU" dirty="0"/>
              <a:t> is </a:t>
            </a:r>
            <a:r>
              <a:rPr lang="hu-HU" dirty="0" err="1"/>
              <a:t>enough</a:t>
            </a:r>
            <a:r>
              <a:rPr lang="hu-HU" dirty="0"/>
              <a:t>?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be </a:t>
            </a:r>
            <a:r>
              <a:rPr lang="hu-HU" dirty="0" err="1"/>
              <a:t>expressed</a:t>
            </a:r>
            <a:r>
              <a:rPr lang="hu-HU" dirty="0"/>
              <a:t>?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mesure</a:t>
            </a:r>
            <a:r>
              <a:rPr lang="hu-HU" dirty="0"/>
              <a:t> </a:t>
            </a:r>
            <a:r>
              <a:rPr lang="hu-HU" dirty="0" err="1"/>
              <a:t>creative</a:t>
            </a:r>
            <a:r>
              <a:rPr lang="hu-HU" dirty="0"/>
              <a:t> human decision </a:t>
            </a:r>
            <a:r>
              <a:rPr lang="hu-HU" dirty="0" err="1"/>
              <a:t>making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creation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?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a </a:t>
            </a:r>
            <a:r>
              <a:rPr lang="hu-HU" dirty="0" err="1"/>
              <a:t>lot</a:t>
            </a:r>
            <a:r>
              <a:rPr lang="hu-HU" dirty="0"/>
              <a:t> of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ahead</a:t>
            </a:r>
            <a:r>
              <a:rPr lang="hu-HU" dirty="0"/>
              <a:t> </a:t>
            </a:r>
            <a:r>
              <a:rPr lang="hu-HU" dirty="0" err="1"/>
              <a:t>us</a:t>
            </a:r>
            <a:r>
              <a:rPr lang="hu-HU" dirty="0"/>
              <a:t> </a:t>
            </a:r>
            <a:r>
              <a:rPr lang="hu-HU" dirty="0" err="1"/>
              <a:t>before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come</a:t>
            </a:r>
            <a:r>
              <a:rPr lang="hu-HU" dirty="0"/>
              <a:t> </a:t>
            </a:r>
            <a:r>
              <a:rPr lang="hu-HU" dirty="0" err="1"/>
              <a:t>up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simple</a:t>
            </a:r>
            <a:r>
              <a:rPr lang="hu-HU" dirty="0"/>
              <a:t> </a:t>
            </a:r>
            <a:r>
              <a:rPr lang="hu-HU" dirty="0" err="1"/>
              <a:t>answers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1D0B2-E0A9-4168-A8FD-7BF3C248BE6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81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an </a:t>
            </a:r>
            <a:r>
              <a:rPr lang="hu-HU" dirty="0" err="1"/>
              <a:t>author</a:t>
            </a:r>
            <a:r>
              <a:rPr lang="hu-HU" dirty="0"/>
              <a:t> (legally)? </a:t>
            </a:r>
          </a:p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atributed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regarding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works</a:t>
            </a:r>
            <a:r>
              <a:rPr lang="hu-HU" dirty="0"/>
              <a:t> of art. And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someone</a:t>
            </a:r>
            <a:r>
              <a:rPr lang="hu-HU" dirty="0"/>
              <a:t> </a:t>
            </a:r>
            <a:r>
              <a:rPr lang="hu-HU" dirty="0" err="1"/>
              <a:t>wishes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copy</a:t>
            </a:r>
            <a:r>
              <a:rPr lang="hu-HU" dirty="0"/>
              <a:t>, </a:t>
            </a:r>
            <a:r>
              <a:rPr lang="hu-HU" dirty="0" err="1"/>
              <a:t>distribute</a:t>
            </a:r>
            <a:r>
              <a:rPr lang="hu-HU" dirty="0"/>
              <a:t>, </a:t>
            </a:r>
            <a:r>
              <a:rPr lang="hu-HU" dirty="0" err="1"/>
              <a:t>perform</a:t>
            </a:r>
            <a:r>
              <a:rPr lang="hu-HU" dirty="0"/>
              <a:t>,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share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online,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authroization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9502-20AB-4AF6-854D-8B29AC55F82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412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What</a:t>
            </a:r>
            <a:r>
              <a:rPr lang="hu-HU" dirty="0"/>
              <a:t> is </a:t>
            </a:r>
            <a:r>
              <a:rPr lang="hu-HU" dirty="0" err="1"/>
              <a:t>needed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get</a:t>
            </a:r>
            <a:r>
              <a:rPr lang="hu-HU" dirty="0"/>
              <a:t> Copyright </a:t>
            </a:r>
            <a:r>
              <a:rPr lang="hu-HU" dirty="0" err="1"/>
              <a:t>protection</a:t>
            </a:r>
            <a:r>
              <a:rPr lang="hu-HU" dirty="0"/>
              <a:t>?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doesn’t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like patent </a:t>
            </a:r>
            <a:r>
              <a:rPr lang="hu-HU" dirty="0" err="1"/>
              <a:t>or</a:t>
            </a:r>
            <a:r>
              <a:rPr lang="hu-HU" dirty="0"/>
              <a:t> trademark,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even</a:t>
            </a:r>
            <a:r>
              <a:rPr lang="hu-HU" dirty="0"/>
              <a:t> design, </a:t>
            </a:r>
            <a:r>
              <a:rPr lang="hu-HU" dirty="0" err="1"/>
              <a:t>for</a:t>
            </a:r>
            <a:r>
              <a:rPr lang="hu-HU" dirty="0"/>
              <a:t> copyright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don’t</a:t>
            </a:r>
            <a:r>
              <a:rPr lang="hu-HU" dirty="0"/>
              <a:t> </a:t>
            </a:r>
            <a:r>
              <a:rPr lang="hu-HU" dirty="0" err="1"/>
              <a:t>neet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register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. </a:t>
            </a:r>
          </a:p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create</a:t>
            </a:r>
            <a:r>
              <a:rPr lang="hu-HU" dirty="0"/>
              <a:t>,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express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creativity</a:t>
            </a:r>
            <a:r>
              <a:rPr lang="hu-HU" dirty="0"/>
              <a:t>.</a:t>
            </a:r>
          </a:p>
          <a:p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means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more </a:t>
            </a:r>
            <a:r>
              <a:rPr lang="hu-HU" dirty="0" err="1"/>
              <a:t>than</a:t>
            </a:r>
            <a:r>
              <a:rPr lang="hu-HU" dirty="0"/>
              <a:t> an idea,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give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a </a:t>
            </a:r>
            <a:r>
              <a:rPr lang="hu-HU" dirty="0" err="1"/>
              <a:t>form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9502-20AB-4AF6-854D-8B29AC55F82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25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Copyright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protect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idea,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,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facts</a:t>
            </a:r>
            <a:r>
              <a:rPr lang="hu-HU" dirty="0"/>
              <a:t>.</a:t>
            </a:r>
          </a:p>
          <a:p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protects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expression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stroke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brush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9502-20AB-4AF6-854D-8B29AC55F82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94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 </a:t>
            </a:r>
            <a:r>
              <a:rPr lang="hu-HU" dirty="0" err="1"/>
              <a:t>hope</a:t>
            </a:r>
            <a:r>
              <a:rPr lang="hu-HU" dirty="0"/>
              <a:t> </a:t>
            </a:r>
            <a:r>
              <a:rPr lang="hu-HU" dirty="0" err="1"/>
              <a:t>none</a:t>
            </a:r>
            <a:r>
              <a:rPr lang="hu-HU" dirty="0"/>
              <a:t> of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news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. </a:t>
            </a:r>
            <a:r>
              <a:rPr lang="hu-HU" dirty="0" err="1"/>
              <a:t>But</a:t>
            </a:r>
            <a:r>
              <a:rPr lang="hu-HU" dirty="0"/>
              <a:t>, </a:t>
            </a:r>
            <a:r>
              <a:rPr lang="hu-HU" dirty="0" err="1"/>
              <a:t>given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basic</a:t>
            </a:r>
            <a:r>
              <a:rPr lang="hu-HU" dirty="0"/>
              <a:t> </a:t>
            </a:r>
            <a:r>
              <a:rPr lang="hu-HU" dirty="0" err="1"/>
              <a:t>rules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question</a:t>
            </a:r>
            <a:r>
              <a:rPr lang="hu-HU" dirty="0"/>
              <a:t> </a:t>
            </a:r>
            <a:r>
              <a:rPr lang="hu-HU" dirty="0" err="1"/>
              <a:t>arises</a:t>
            </a:r>
            <a:r>
              <a:rPr lang="hu-HU" dirty="0"/>
              <a:t> </a:t>
            </a:r>
            <a:r>
              <a:rPr lang="hu-HU" dirty="0" err="1"/>
              <a:t>around</a:t>
            </a:r>
            <a:r>
              <a:rPr lang="hu-HU" dirty="0"/>
              <a:t> </a:t>
            </a:r>
            <a:r>
              <a:rPr lang="hu-HU" dirty="0" err="1"/>
              <a:t>products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were</a:t>
            </a:r>
            <a:r>
              <a:rPr lang="hu-HU" dirty="0"/>
              <a:t> </a:t>
            </a:r>
            <a:r>
              <a:rPr lang="hu-HU" dirty="0" err="1"/>
              <a:t>created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AI.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things</a:t>
            </a:r>
            <a:r>
              <a:rPr lang="hu-HU" dirty="0"/>
              <a:t> Copyright </a:t>
            </a:r>
            <a:r>
              <a:rPr lang="hu-HU" dirty="0" err="1"/>
              <a:t>protected</a:t>
            </a:r>
            <a:r>
              <a:rPr lang="hu-HU" dirty="0"/>
              <a:t>? </a:t>
            </a:r>
            <a:r>
              <a:rPr lang="hu-HU" dirty="0" err="1"/>
              <a:t>Should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be?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EDDA-DCF8-4FDA-A328-5BB768BCCA6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95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AI </a:t>
            </a:r>
            <a:r>
              <a:rPr lang="hu-HU" dirty="0" err="1"/>
              <a:t>assisted</a:t>
            </a:r>
            <a:r>
              <a:rPr lang="hu-HU" dirty="0"/>
              <a:t> </a:t>
            </a:r>
            <a:r>
              <a:rPr lang="hu-HU" dirty="0" err="1"/>
              <a:t>works</a:t>
            </a:r>
            <a:r>
              <a:rPr lang="hu-HU" dirty="0"/>
              <a:t>, </a:t>
            </a:r>
            <a:r>
              <a:rPr lang="hu-HU" dirty="0" err="1"/>
              <a:t>where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volume</a:t>
            </a:r>
            <a:r>
              <a:rPr lang="hu-HU" dirty="0"/>
              <a:t> of AI </a:t>
            </a:r>
            <a:r>
              <a:rPr lang="hu-HU" dirty="0" err="1"/>
              <a:t>production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is </a:t>
            </a:r>
            <a:r>
              <a:rPr lang="hu-HU" dirty="0" err="1"/>
              <a:t>marginal</a:t>
            </a:r>
            <a:r>
              <a:rPr lang="hu-HU" dirty="0"/>
              <a:t>, </a:t>
            </a:r>
            <a:r>
              <a:rPr lang="hu-HU" dirty="0" err="1"/>
              <a:t>yet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AI </a:t>
            </a:r>
            <a:r>
              <a:rPr lang="hu-HU" dirty="0" err="1"/>
              <a:t>served</a:t>
            </a:r>
            <a:r>
              <a:rPr lang="hu-HU" dirty="0"/>
              <a:t> more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coach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assistant</a:t>
            </a:r>
            <a:r>
              <a:rPr lang="hu-HU" dirty="0"/>
              <a:t>?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kind</a:t>
            </a:r>
            <a:r>
              <a:rPr lang="hu-HU" dirty="0"/>
              <a:t> of </a:t>
            </a:r>
            <a:r>
              <a:rPr lang="hu-HU" dirty="0" err="1"/>
              <a:t>works</a:t>
            </a:r>
            <a:r>
              <a:rPr lang="hu-HU" dirty="0"/>
              <a:t> </a:t>
            </a:r>
            <a:r>
              <a:rPr lang="hu-HU" dirty="0" err="1"/>
              <a:t>deserve</a:t>
            </a:r>
            <a:r>
              <a:rPr lang="hu-HU" dirty="0"/>
              <a:t> Copyright?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EDDA-DCF8-4FDA-A328-5BB768BCCA6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18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And </a:t>
            </a:r>
            <a:r>
              <a:rPr lang="hu-HU" dirty="0" err="1"/>
              <a:t>to</a:t>
            </a:r>
            <a:r>
              <a:rPr lang="hu-HU" dirty="0"/>
              <a:t> be honest, </a:t>
            </a:r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just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tip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iceberg</a:t>
            </a:r>
            <a:r>
              <a:rPr lang="hu-HU" dirty="0"/>
              <a:t>.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industrail</a:t>
            </a:r>
            <a:r>
              <a:rPr lang="hu-HU" dirty="0"/>
              <a:t> and market </a:t>
            </a:r>
            <a:r>
              <a:rPr lang="hu-HU" dirty="0" err="1"/>
              <a:t>explosion</a:t>
            </a:r>
            <a:r>
              <a:rPr lang="hu-HU" dirty="0"/>
              <a:t>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come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a </a:t>
            </a:r>
            <a:r>
              <a:rPr lang="hu-HU" dirty="0" err="1"/>
              <a:t>fluke</a:t>
            </a:r>
            <a:r>
              <a:rPr lang="hu-HU" dirty="0"/>
              <a:t>, </a:t>
            </a:r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another</a:t>
            </a:r>
            <a:r>
              <a:rPr lang="hu-HU" dirty="0"/>
              <a:t> „NFT” </a:t>
            </a:r>
            <a:r>
              <a:rPr lang="hu-HU" dirty="0" err="1"/>
              <a:t>situation</a:t>
            </a:r>
            <a:r>
              <a:rPr lang="hu-HU" dirty="0"/>
              <a:t>. And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barely</a:t>
            </a:r>
            <a:r>
              <a:rPr lang="hu-HU" dirty="0"/>
              <a:t> </a:t>
            </a:r>
            <a:r>
              <a:rPr lang="hu-HU" dirty="0" err="1"/>
              <a:t>began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explore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full</a:t>
            </a:r>
            <a:r>
              <a:rPr lang="hu-HU" dirty="0"/>
              <a:t> </a:t>
            </a:r>
            <a:r>
              <a:rPr lang="hu-HU" dirty="0" err="1"/>
              <a:t>potential</a:t>
            </a:r>
            <a:r>
              <a:rPr lang="hu-HU" dirty="0"/>
              <a:t> of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phenomenon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EDDA-DCF8-4FDA-A328-5BB768BCCA6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5272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The Copyright </a:t>
            </a:r>
            <a:r>
              <a:rPr lang="hu-HU" dirty="0" err="1"/>
              <a:t>discussion</a:t>
            </a:r>
            <a:r>
              <a:rPr lang="hu-HU" dirty="0"/>
              <a:t> </a:t>
            </a:r>
            <a:r>
              <a:rPr lang="hu-HU" dirty="0" err="1"/>
              <a:t>around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pehomenon</a:t>
            </a:r>
            <a:r>
              <a:rPr lang="hu-HU" dirty="0"/>
              <a:t> of </a:t>
            </a:r>
            <a:r>
              <a:rPr lang="hu-HU" dirty="0" err="1"/>
              <a:t>Generative</a:t>
            </a:r>
            <a:r>
              <a:rPr lang="hu-HU" dirty="0"/>
              <a:t> AI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sorted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emerging</a:t>
            </a:r>
            <a:r>
              <a:rPr lang="hu-HU" dirty="0"/>
              <a:t> </a:t>
            </a:r>
            <a:r>
              <a:rPr lang="hu-HU" dirty="0" err="1"/>
              <a:t>issues</a:t>
            </a:r>
            <a:r>
              <a:rPr lang="hu-HU" dirty="0"/>
              <a:t> </a:t>
            </a:r>
            <a:r>
              <a:rPr lang="hu-HU" dirty="0" err="1"/>
              <a:t>concenrning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AI’s</a:t>
            </a:r>
            <a:r>
              <a:rPr lang="hu-HU" dirty="0"/>
              <a:t> „Input” –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of AI </a:t>
            </a:r>
            <a:r>
              <a:rPr lang="hu-HU" dirty="0" err="1"/>
              <a:t>systems</a:t>
            </a:r>
            <a:r>
              <a:rPr lang="hu-HU" dirty="0"/>
              <a:t> - , and </a:t>
            </a:r>
            <a:r>
              <a:rPr lang="hu-HU" dirty="0" err="1"/>
              <a:t>the</a:t>
            </a:r>
            <a:r>
              <a:rPr lang="hu-HU" dirty="0"/>
              <a:t> legal </a:t>
            </a:r>
            <a:r>
              <a:rPr lang="hu-HU" dirty="0" err="1"/>
              <a:t>assessment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generated</a:t>
            </a:r>
            <a:r>
              <a:rPr lang="hu-HU" dirty="0"/>
              <a:t> „Output”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EDDA-DCF8-4FDA-A328-5BB768BCCA6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882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As</a:t>
            </a:r>
            <a:r>
              <a:rPr lang="hu-HU" dirty="0"/>
              <a:t> hinted </a:t>
            </a:r>
            <a:r>
              <a:rPr lang="hu-HU" dirty="0" err="1"/>
              <a:t>before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list</a:t>
            </a:r>
            <a:r>
              <a:rPr lang="hu-HU" dirty="0"/>
              <a:t> of copyright </a:t>
            </a:r>
            <a:r>
              <a:rPr lang="hu-HU" dirty="0" err="1"/>
              <a:t>protected</a:t>
            </a:r>
            <a:r>
              <a:rPr lang="hu-HU" dirty="0"/>
              <a:t> </a:t>
            </a:r>
            <a:r>
              <a:rPr lang="hu-HU" dirty="0" err="1"/>
              <a:t>works</a:t>
            </a:r>
            <a:r>
              <a:rPr lang="hu-HU" dirty="0"/>
              <a:t> is </a:t>
            </a:r>
            <a:r>
              <a:rPr lang="hu-HU" dirty="0" err="1"/>
              <a:t>broad</a:t>
            </a:r>
            <a:r>
              <a:rPr lang="hu-HU" dirty="0"/>
              <a:t> – </a:t>
            </a:r>
            <a:r>
              <a:rPr lang="hu-HU" dirty="0" err="1"/>
              <a:t>pretty</a:t>
            </a:r>
            <a:r>
              <a:rPr lang="hu-HU" dirty="0"/>
              <a:t> </a:t>
            </a:r>
            <a:r>
              <a:rPr lang="hu-HU" dirty="0" err="1"/>
              <a:t>much</a:t>
            </a:r>
            <a:r>
              <a:rPr lang="hu-HU" dirty="0"/>
              <a:t> </a:t>
            </a:r>
            <a:r>
              <a:rPr lang="hu-HU" dirty="0" err="1"/>
              <a:t>open</a:t>
            </a:r>
            <a:r>
              <a:rPr lang="hu-HU" dirty="0"/>
              <a:t> ended. </a:t>
            </a:r>
            <a:r>
              <a:rPr lang="hu-HU" dirty="0" err="1"/>
              <a:t>Just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name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usual</a:t>
            </a:r>
            <a:r>
              <a:rPr lang="hu-HU" dirty="0"/>
              <a:t> </a:t>
            </a:r>
            <a:r>
              <a:rPr lang="hu-HU" dirty="0" err="1"/>
              <a:t>suspects</a:t>
            </a:r>
            <a:r>
              <a:rPr lang="hu-HU" dirty="0"/>
              <a:t>:</a:t>
            </a:r>
          </a:p>
          <a:p>
            <a:r>
              <a:rPr lang="hu-HU" dirty="0" err="1"/>
              <a:t>Literary</a:t>
            </a:r>
            <a:r>
              <a:rPr lang="hu-HU" dirty="0"/>
              <a:t> </a:t>
            </a:r>
            <a:r>
              <a:rPr lang="hu-HU" dirty="0" err="1"/>
              <a:t>works</a:t>
            </a:r>
            <a:r>
              <a:rPr lang="hu-HU" dirty="0"/>
              <a:t>, </a:t>
            </a:r>
            <a:r>
              <a:rPr lang="hu-HU" dirty="0" err="1"/>
              <a:t>photographs</a:t>
            </a:r>
            <a:r>
              <a:rPr lang="hu-HU" dirty="0"/>
              <a:t>, </a:t>
            </a:r>
            <a:r>
              <a:rPr lang="hu-HU" dirty="0" err="1"/>
              <a:t>news</a:t>
            </a:r>
            <a:r>
              <a:rPr lang="hu-HU" dirty="0"/>
              <a:t> </a:t>
            </a:r>
            <a:r>
              <a:rPr lang="hu-HU" dirty="0" err="1"/>
              <a:t>articles</a:t>
            </a:r>
            <a:r>
              <a:rPr lang="hu-HU" dirty="0"/>
              <a:t>, software, </a:t>
            </a:r>
            <a:r>
              <a:rPr lang="hu-HU" dirty="0" err="1"/>
              <a:t>music</a:t>
            </a:r>
            <a:r>
              <a:rPr lang="hu-HU" dirty="0"/>
              <a:t>, film, etc.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EDDA-DCF8-4FDA-A328-5BB768BCCA6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021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E0117-AE85-EA6D-4015-F9957B8BC6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A00B3AA-10B0-4E3B-B93A-0101DAA50E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27816-5049-9C33-FB5D-B33ADCD6BD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50" y="1923581"/>
            <a:ext cx="3259127" cy="773108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05DDB42-3E26-49DF-8D21-1859B3DF0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3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2B2FFA-3CE6-BEBA-8B9B-AE575FDA1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7" y="1957137"/>
            <a:ext cx="2283045" cy="68580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53E3BAE-48F8-49DB-9313-4AE9BE769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09322D-113D-45F8-64B2-91C68C22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330" y="2690813"/>
            <a:ext cx="3347395" cy="4478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D2D0C1-7B67-9D4F-5B69-BEAF7D64071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06862" y="-1239253"/>
            <a:ext cx="3838820" cy="34290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5908464-836E-4BAB-A474-4B3F82F6DB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6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382002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D8DD4-2EFC-FBF9-3B96-E925FC4C9B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>
            <a:off x="-417095" y="3280803"/>
            <a:ext cx="4876800" cy="447962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E703266-EF99-438F-ACB1-56801C9465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08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38463" y="4019550"/>
            <a:ext cx="6243388" cy="180975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7" name="Cím helye 1"/>
          <p:cNvSpPr>
            <a:spLocks noGrp="1"/>
          </p:cNvSpPr>
          <p:nvPr>
            <p:ph type="title"/>
          </p:nvPr>
        </p:nvSpPr>
        <p:spPr>
          <a:xfrm>
            <a:off x="938463" y="1828800"/>
            <a:ext cx="6243388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CEC19D3-BCA9-40BE-B19D-86555AF425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95" y="2013672"/>
            <a:ext cx="1469533" cy="63150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D8A5B05-AB19-46F1-BBB9-3F8DDEF27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1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72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2644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78852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0DF51EC2-B0DF-45C0-8D3F-EDF50378D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EE442B13-AFA4-4AAC-94CD-EABDC0EF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5D89131-E0E0-4540-AC40-CA2AAE16F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22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zalasz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>
            <a:extLst>
              <a:ext uri="{FF2B5EF4-FFF2-40B4-BE49-F238E27FC236}">
                <a16:creationId xmlns:a16="http://schemas.microsoft.com/office/drawing/2014/main" id="{982391C6-8B09-4CA1-93D2-BDED69FB5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463" y="4019550"/>
            <a:ext cx="6243388" cy="180975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1B34174F-9B1E-406E-BBC2-EE4E6F2D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63" y="1828800"/>
            <a:ext cx="6243388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ABF1A165-58C4-43C8-BB9F-67C2C4004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928AEC8E-D1D2-42FE-8296-A2FAE372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C5F89-93D5-579C-D484-97E39B842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6471286" y="1493949"/>
            <a:ext cx="6658546" cy="627439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50F232C-6A1A-4D2C-81E4-4847D3BAC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1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7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2644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78852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0DF51EC2-B0DF-45C0-8D3F-EDF50378D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EE442B13-AFA4-4AAC-94CD-EABDC0EF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0A2455-7987-398D-ABF1-02D7E3E0CF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>
            <a:off x="323046" y="-1557203"/>
            <a:ext cx="9055490" cy="853305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FECE438-4FB1-4E5F-96E8-817BB30D7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48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95997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5CF8AA2-8CDF-49DA-8AE4-6F102327F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32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BAC1D39-D60E-F895-E081-14F52B22C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322142"/>
              </p:ext>
            </p:extLst>
          </p:nvPr>
        </p:nvGraphicFramePr>
        <p:xfrm>
          <a:off x="2032000" y="1438429"/>
          <a:ext cx="7049856" cy="46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Kép 9">
            <a:extLst>
              <a:ext uri="{FF2B5EF4-FFF2-40B4-BE49-F238E27FC236}">
                <a16:creationId xmlns:a16="http://schemas.microsoft.com/office/drawing/2014/main" id="{7EACA873-1D45-4352-B05A-9F396B9FCE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3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E0117-AE85-EA6D-4015-F9957B8BC6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C3AEB7F-5E45-447E-B5D4-5A2379BE1B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74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37141" y="1375571"/>
            <a:ext cx="4654859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HU" dirty="0"/>
          </a:p>
        </p:txBody>
      </p:sp>
      <p:sp>
        <p:nvSpPr>
          <p:cNvPr id="16" name="Szöveg helye 2">
            <a:extLst>
              <a:ext uri="{FF2B5EF4-FFF2-40B4-BE49-F238E27FC236}">
                <a16:creationId xmlns:a16="http://schemas.microsoft.com/office/drawing/2014/main" id="{5414C7F9-2A0D-45C9-FDDC-53820C80C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6536987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CC020F57-99B7-4E91-85B3-5489D2215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1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79187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887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5571"/>
            <a:ext cx="4654859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6682B87-9288-9E68-BEDD-B5D6CE27D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0725" y="1562101"/>
            <a:ext cx="6536987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91579655-9E6F-4922-8DD6-F686D6E098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9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79187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887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5571"/>
            <a:ext cx="7705724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6682B87-9288-9E68-BEDD-B5D6CE27D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2047" y="1562101"/>
            <a:ext cx="362566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B05750D6-DAAD-4473-9CF2-FAF9228F5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83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375571"/>
            <a:ext cx="12191999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4DC41E4-4D75-4323-95BE-255FD58F4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32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363" y="2627790"/>
            <a:ext cx="3764575" cy="253631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HU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42770736-E8DA-FE7F-E195-6D85976EA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9095" y="2627790"/>
            <a:ext cx="3764575" cy="253631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HU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488F90A0-2392-2B34-CEC6-44E81B7310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2827" y="2627790"/>
            <a:ext cx="3764575" cy="253631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H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E24FDE-9991-BFF4-416A-14951F1AE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151" y="5318125"/>
            <a:ext cx="3058582" cy="2921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6EC8F1E-A519-0854-1FA5-F1BEFAB832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1462" y="5318125"/>
            <a:ext cx="3058582" cy="2921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A9697F2-D51A-429F-8D95-EA954FB92C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48084" y="5318125"/>
            <a:ext cx="3058582" cy="2921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329A5262-18A5-4BAF-B4BD-ADCD5C523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30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71E22-249E-B716-7723-6752DA9F4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95997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0DBED7B-8772-4D2D-A86F-65E611D36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27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2FF3C-34E9-D100-A7D9-EA0A6A0A7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50" y="1581150"/>
            <a:ext cx="9893300" cy="459581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159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65C80450-41E5-458B-88AB-EBF21E17C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46904263-D3DF-4916-81E8-D31333608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46CEB9E-4538-4349-B1E7-F28564785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81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49" y="1825625"/>
            <a:ext cx="868362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ím 1" title="Cím beírása"/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36506293-0256-4ADE-A382-8C01128F4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CD0B7C1-2A92-41A3-B00F-1C667161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D79C7-C07C-F087-8A84-742BC93F06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6471286" y="1493949"/>
            <a:ext cx="6658546" cy="627439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E4155B1-C5F7-43EA-AF8D-D952FF19C2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1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55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ép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49" y="1825625"/>
            <a:ext cx="868362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ím 1" title="Cím beírása"/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36506293-0256-4ADE-A382-8C01128F4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CD0B7C1-2A92-41A3-B00F-1C667161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4DFE171-BE67-42AC-B8CD-1C832EE608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1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rtalomrész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50" y="1825625"/>
            <a:ext cx="9350375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66833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5018D6AD-DCDF-40C7-89C0-92D03EA2A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9C3EF9FF-58E7-4274-A6F6-595EDBBFF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267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sak cí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A6142D-480B-F22C-7ED4-67B54B13AD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84C76D8-8CC4-42BB-9A0A-855E05EFB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9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Ür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3AE9FBC7-6C31-4F06-8AFD-2ED8C09C5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AF5A3CF8-EB90-41E6-A4EA-7D3BE54A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883F4C1-2E97-47F4-9F79-F410A70BC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1275" y="1413231"/>
            <a:ext cx="9610725" cy="5645385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C5B19FC7-40F9-4A39-952C-B9EB30FC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490538"/>
            <a:ext cx="659765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4DD7DD33-CFC0-414B-8105-5E0901BF3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1562101"/>
            <a:ext cx="3663950" cy="45275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00109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38463" y="4019550"/>
            <a:ext cx="6243388" cy="180975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7" name="Cím helye 1"/>
          <p:cNvSpPr>
            <a:spLocks noGrp="1"/>
          </p:cNvSpPr>
          <p:nvPr>
            <p:ph type="title"/>
          </p:nvPr>
        </p:nvSpPr>
        <p:spPr>
          <a:xfrm>
            <a:off x="938463" y="1828800"/>
            <a:ext cx="6243388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384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zalasz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>
            <a:extLst>
              <a:ext uri="{FF2B5EF4-FFF2-40B4-BE49-F238E27FC236}">
                <a16:creationId xmlns:a16="http://schemas.microsoft.com/office/drawing/2014/main" id="{982391C6-8B09-4CA1-93D2-BDED69FB5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463" y="4019550"/>
            <a:ext cx="6243388" cy="180975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1B34174F-9B1E-406E-BBC2-EE4E6F2D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63" y="1828800"/>
            <a:ext cx="6243388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ABF1A165-58C4-43C8-BB9F-67C2C4004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928AEC8E-D1D2-42FE-8296-A2FAE372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1552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zöve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2644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78852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0DF51EC2-B0DF-45C0-8D3F-EDF50378D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EE442B13-AFA4-4AAC-94CD-EABDC0EF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1669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zöve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2644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78852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0DF51EC2-B0DF-45C0-8D3F-EDF50378D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EE442B13-AFA4-4AAC-94CD-EABDC0EF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87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zöve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95997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1006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zöve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95997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5934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ép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50" y="1581150"/>
            <a:ext cx="9893300" cy="459581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159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65C80450-41E5-458B-88AB-EBF21E17C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46904263-D3DF-4916-81E8-D31333608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2370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ép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49" y="1825625"/>
            <a:ext cx="868362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ím 1" title="Cím beírása"/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36506293-0256-4ADE-A382-8C01128F4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CD0B7C1-2A92-41A3-B00F-1C667161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150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ép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49" y="1825625"/>
            <a:ext cx="868362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ím 1" title="Cím beírása"/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36506293-0256-4ADE-A382-8C01128F4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CD0B7C1-2A92-41A3-B00F-1C667161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381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sak cí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E0117-AE85-EA6D-4015-F9957B8BC6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A45C393-314E-4DD1-8336-69EBC993A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44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ép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3">
            <a:extLst>
              <a:ext uri="{FF2B5EF4-FFF2-40B4-BE49-F238E27FC236}">
                <a16:creationId xmlns:a16="http://schemas.microsoft.com/office/drawing/2014/main" id="{36506293-0256-4ADE-A382-8C01128F4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CD0B7C1-2A92-41A3-B00F-1C667161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5" name="Szöveg helye 3">
            <a:extLst>
              <a:ext uri="{FF2B5EF4-FFF2-40B4-BE49-F238E27FC236}">
                <a16:creationId xmlns:a16="http://schemas.microsoft.com/office/drawing/2014/main" id="{A2579811-2279-4F51-BE65-1324955CE0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6331" y="1648058"/>
            <a:ext cx="4348065" cy="434806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/>
              <a:t>Szakaszfejléc</a:t>
            </a:r>
          </a:p>
        </p:txBody>
      </p:sp>
      <p:sp>
        <p:nvSpPr>
          <p:cNvPr id="26" name="Szöveg helye 9">
            <a:extLst>
              <a:ext uri="{FF2B5EF4-FFF2-40B4-BE49-F238E27FC236}">
                <a16:creationId xmlns:a16="http://schemas.microsoft.com/office/drawing/2014/main" id="{6CF43D25-BED3-4A89-8C55-CBAC00000B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6709" y="2004549"/>
            <a:ext cx="3635083" cy="363508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pPr marL="266700" lvl="0" indent="-266700" algn="ctr" rtl="0"/>
            <a:r>
              <a:rPr lang="hu-HU" dirty="0"/>
              <a:t>Szakaszfejléc</a:t>
            </a:r>
          </a:p>
        </p:txBody>
      </p:sp>
      <p:sp>
        <p:nvSpPr>
          <p:cNvPr id="27" name="Szöveg helye 9">
            <a:extLst>
              <a:ext uri="{FF2B5EF4-FFF2-40B4-BE49-F238E27FC236}">
                <a16:creationId xmlns:a16="http://schemas.microsoft.com/office/drawing/2014/main" id="{7D42693A-7436-4DE6-A933-6C806C335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24106" y="2261971"/>
            <a:ext cx="3120238" cy="31202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pPr marL="266700" lvl="0" indent="-266700" algn="ctr" rtl="0"/>
            <a:r>
              <a:rPr lang="hu-HU" dirty="0"/>
              <a:t>Szakaszfejléc</a:t>
            </a:r>
          </a:p>
        </p:txBody>
      </p:sp>
      <p:sp>
        <p:nvSpPr>
          <p:cNvPr id="32" name="Szöveg helye 3">
            <a:extLst>
              <a:ext uri="{FF2B5EF4-FFF2-40B4-BE49-F238E27FC236}">
                <a16:creationId xmlns:a16="http://schemas.microsoft.com/office/drawing/2014/main" id="{9A535911-E1BE-4ACF-AEEB-82DF896561B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4554" y="2260596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/>
              <a:t>1</a:t>
            </a:r>
          </a:p>
        </p:txBody>
      </p:sp>
      <p:sp>
        <p:nvSpPr>
          <p:cNvPr id="33" name="Szöveg helye 9">
            <a:extLst>
              <a:ext uri="{FF2B5EF4-FFF2-40B4-BE49-F238E27FC236}">
                <a16:creationId xmlns:a16="http://schemas.microsoft.com/office/drawing/2014/main" id="{E39D653E-C052-45A3-A401-09500C156C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18441" y="2260596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pPr marL="266700" lvl="0" indent="-266700" algn="ctr" rtl="0"/>
            <a:r>
              <a:rPr lang="hu-HU" dirty="0"/>
              <a:t>2</a:t>
            </a:r>
          </a:p>
        </p:txBody>
      </p:sp>
      <p:sp>
        <p:nvSpPr>
          <p:cNvPr id="34" name="Szöveg helye 9">
            <a:extLst>
              <a:ext uri="{FF2B5EF4-FFF2-40B4-BE49-F238E27FC236}">
                <a16:creationId xmlns:a16="http://schemas.microsoft.com/office/drawing/2014/main" id="{1A16883D-4B29-4065-87D4-273B8507E8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32726" y="2260596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pPr marL="266700" lvl="0" indent="-266700" algn="ctr" rtl="0"/>
            <a:r>
              <a:rPr lang="hu-HU" dirty="0"/>
              <a:t>3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CA582926-C7EF-4B93-8848-33B21C7CBF83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1360363" y="429824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/>
              </a:defRPr>
            </a:lvl1pPr>
          </a:lstStyle>
          <a:p>
            <a:pPr lvl="0" rtl="0"/>
            <a:r>
              <a:rPr lang="hu-HU" dirty="0"/>
              <a:t>Szakaszleírás</a:t>
            </a:r>
          </a:p>
        </p:txBody>
      </p:sp>
      <p:sp>
        <p:nvSpPr>
          <p:cNvPr id="36" name="Szöveg helye 5">
            <a:extLst>
              <a:ext uri="{FF2B5EF4-FFF2-40B4-BE49-F238E27FC236}">
                <a16:creationId xmlns:a16="http://schemas.microsoft.com/office/drawing/2014/main" id="{5F69C3EE-C7C7-499B-B09C-177888CBEB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4250" y="429824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pPr lvl="0" rtl="0"/>
            <a:r>
              <a:rPr lang="hu-HU" dirty="0"/>
              <a:t>Szakaszleírás</a:t>
            </a:r>
          </a:p>
        </p:txBody>
      </p:sp>
      <p:sp>
        <p:nvSpPr>
          <p:cNvPr id="37" name="Szöveg helye 9">
            <a:extLst>
              <a:ext uri="{FF2B5EF4-FFF2-40B4-BE49-F238E27FC236}">
                <a16:creationId xmlns:a16="http://schemas.microsoft.com/office/drawing/2014/main" id="{13715D49-98C8-44C3-A923-009924F5B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4225" y="429824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pPr lvl="0" rtl="0"/>
            <a:r>
              <a:rPr lang="hu-HU" dirty="0"/>
              <a:t>Szakaszleírás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0683B8D2-D078-4478-AFFE-CCD61D3B2709}"/>
              </a:ext>
            </a:extLst>
          </p:cNvPr>
          <p:cNvSpPr txBox="1">
            <a:spLocks/>
          </p:cNvSpPr>
          <p:nvPr userDrawn="1"/>
        </p:nvSpPr>
        <p:spPr>
          <a:xfrm>
            <a:off x="4206709" y="3048606"/>
            <a:ext cx="317688" cy="1544221"/>
          </a:xfrm>
          <a:custGeom>
            <a:avLst/>
            <a:gdLst>
              <a:gd name="connsiteX0" fmla="*/ 173971 w 317688"/>
              <a:gd name="connsiteY0" fmla="*/ 0 h 1544221"/>
              <a:gd name="connsiteX1" fmla="*/ 219948 w 317688"/>
              <a:gd name="connsiteY1" fmla="*/ 125619 h 1544221"/>
              <a:gd name="connsiteX2" fmla="*/ 317688 w 317688"/>
              <a:gd name="connsiteY2" fmla="*/ 772110 h 1544221"/>
              <a:gd name="connsiteX3" fmla="*/ 219948 w 317688"/>
              <a:gd name="connsiteY3" fmla="*/ 1418601 h 1544221"/>
              <a:gd name="connsiteX4" fmla="*/ 173971 w 317688"/>
              <a:gd name="connsiteY4" fmla="*/ 1544221 h 1544221"/>
              <a:gd name="connsiteX5" fmla="*/ 142832 w 317688"/>
              <a:gd name="connsiteY5" fmla="*/ 1479580 h 1544221"/>
              <a:gd name="connsiteX6" fmla="*/ 0 w 317688"/>
              <a:gd name="connsiteY6" fmla="*/ 772110 h 1544221"/>
              <a:gd name="connsiteX7" fmla="*/ 142832 w 317688"/>
              <a:gd name="connsiteY7" fmla="*/ 64641 h 154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8" h="1544221">
                <a:moveTo>
                  <a:pt x="173971" y="0"/>
                </a:moveTo>
                <a:lnTo>
                  <a:pt x="219948" y="125619"/>
                </a:lnTo>
                <a:cubicBezTo>
                  <a:pt x="283469" y="329846"/>
                  <a:pt x="317688" y="546982"/>
                  <a:pt x="317688" y="772110"/>
                </a:cubicBezTo>
                <a:cubicBezTo>
                  <a:pt x="317688" y="997239"/>
                  <a:pt x="283469" y="1214375"/>
                  <a:pt x="219948" y="1418601"/>
                </a:cubicBezTo>
                <a:lnTo>
                  <a:pt x="173971" y="1544221"/>
                </a:lnTo>
                <a:lnTo>
                  <a:pt x="142832" y="1479580"/>
                </a:lnTo>
                <a:cubicBezTo>
                  <a:pt x="50859" y="1262132"/>
                  <a:pt x="0" y="1023060"/>
                  <a:pt x="0" y="772110"/>
                </a:cubicBezTo>
                <a:cubicBezTo>
                  <a:pt x="0" y="521160"/>
                  <a:pt x="50859" y="282088"/>
                  <a:pt x="142832" y="6464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hu-HU" dirty="0">
              <a:latin typeface="Montserrat" panose="00000500000000000000"/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8E1EBA29-9D90-4637-AD2D-B1564EC209EE}"/>
              </a:ext>
            </a:extLst>
          </p:cNvPr>
          <p:cNvSpPr txBox="1">
            <a:spLocks/>
          </p:cNvSpPr>
          <p:nvPr userDrawn="1"/>
        </p:nvSpPr>
        <p:spPr>
          <a:xfrm>
            <a:off x="7524106" y="3109111"/>
            <a:ext cx="317687" cy="1423210"/>
          </a:xfrm>
          <a:custGeom>
            <a:avLst/>
            <a:gdLst>
              <a:gd name="connsiteX0" fmla="*/ 172863 w 317687"/>
              <a:gd name="connsiteY0" fmla="*/ 0 h 1423210"/>
              <a:gd name="connsiteX1" fmla="*/ 174856 w 317687"/>
              <a:gd name="connsiteY1" fmla="*/ 4136 h 1423210"/>
              <a:gd name="connsiteX2" fmla="*/ 317687 w 317687"/>
              <a:gd name="connsiteY2" fmla="*/ 711605 h 1423210"/>
              <a:gd name="connsiteX3" fmla="*/ 174856 w 317687"/>
              <a:gd name="connsiteY3" fmla="*/ 1419075 h 1423210"/>
              <a:gd name="connsiteX4" fmla="*/ 172864 w 317687"/>
              <a:gd name="connsiteY4" fmla="*/ 1423210 h 1423210"/>
              <a:gd name="connsiteX5" fmla="*/ 122602 w 317687"/>
              <a:gd name="connsiteY5" fmla="*/ 1318873 h 1423210"/>
              <a:gd name="connsiteX6" fmla="*/ 0 w 317687"/>
              <a:gd name="connsiteY6" fmla="*/ 711604 h 1423210"/>
              <a:gd name="connsiteX7" fmla="*/ 122602 w 317687"/>
              <a:gd name="connsiteY7" fmla="*/ 104335 h 142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7" h="1423210">
                <a:moveTo>
                  <a:pt x="172863" y="0"/>
                </a:moveTo>
                <a:lnTo>
                  <a:pt x="174856" y="4136"/>
                </a:lnTo>
                <a:cubicBezTo>
                  <a:pt x="266828" y="221583"/>
                  <a:pt x="317687" y="460655"/>
                  <a:pt x="317687" y="711605"/>
                </a:cubicBezTo>
                <a:cubicBezTo>
                  <a:pt x="317687" y="962555"/>
                  <a:pt x="266828" y="1201627"/>
                  <a:pt x="174856" y="1419075"/>
                </a:cubicBezTo>
                <a:lnTo>
                  <a:pt x="172864" y="1423210"/>
                </a:lnTo>
                <a:lnTo>
                  <a:pt x="122602" y="1318873"/>
                </a:lnTo>
                <a:cubicBezTo>
                  <a:pt x="43656" y="1132223"/>
                  <a:pt x="0" y="927012"/>
                  <a:pt x="0" y="711604"/>
                </a:cubicBezTo>
                <a:cubicBezTo>
                  <a:pt x="0" y="496197"/>
                  <a:pt x="43656" y="290985"/>
                  <a:pt x="122602" y="10433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hu-HU" dirty="0">
              <a:latin typeface="Montserrat" panose="00000500000000000000"/>
            </a:endParaRPr>
          </a:p>
        </p:txBody>
      </p:sp>
      <p:sp>
        <p:nvSpPr>
          <p:cNvPr id="40" name="Cím 1" title="Cím beírása">
            <a:extLst>
              <a:ext uri="{FF2B5EF4-FFF2-40B4-BE49-F238E27FC236}">
                <a16:creationId xmlns:a16="http://schemas.microsoft.com/office/drawing/2014/main" id="{F3F4849F-2A0C-4C38-9FA9-9A29120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1301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sak cí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2215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öveges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2"/>
          <p:cNvSpPr>
            <a:spLocks noGrp="1"/>
          </p:cNvSpPr>
          <p:nvPr>
            <p:ph type="body" idx="13"/>
          </p:nvPr>
        </p:nvSpPr>
        <p:spPr>
          <a:xfrm>
            <a:off x="8591549" y="1562101"/>
            <a:ext cx="3152775" cy="320992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átum helye 3">
            <a:extLst>
              <a:ext uri="{FF2B5EF4-FFF2-40B4-BE49-F238E27FC236}">
                <a16:creationId xmlns:a16="http://schemas.microsoft.com/office/drawing/2014/main" id="{0FC0E3F3-F338-45D0-9BC1-6A3C7CB16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7EE550E3-FF16-422B-A432-079184CA8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Kép helyőrzője 10">
            <a:extLst>
              <a:ext uri="{FF2B5EF4-FFF2-40B4-BE49-F238E27FC236}">
                <a16:creationId xmlns:a16="http://schemas.microsoft.com/office/drawing/2014/main" id="{E0CA87C4-A35C-4139-B343-D98A44A9680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5170"/>
            <a:ext cx="7953375" cy="6893169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hu-HU" dirty="0"/>
              <a:t>Szúrja be vagy húzza ide a fényképét</a:t>
            </a:r>
          </a:p>
        </p:txBody>
      </p:sp>
    </p:spTree>
    <p:extLst>
      <p:ext uri="{BB962C8B-B14F-4D97-AF65-F5344CB8AC3E}">
        <p14:creationId xmlns:p14="http://schemas.microsoft.com/office/powerpoint/2010/main" val="3939113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5150" y="1562100"/>
            <a:ext cx="9445625" cy="46148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81026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1AE75ECC-22AE-4BCC-B4B0-5BF91259F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692BC150-E8B0-483B-AA34-0AE81004E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4891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ép aláíráss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5150" y="1495426"/>
            <a:ext cx="9550400" cy="311467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95504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idx="13"/>
          </p:nvPr>
        </p:nvSpPr>
        <p:spPr>
          <a:xfrm>
            <a:off x="565150" y="4991099"/>
            <a:ext cx="9550400" cy="109855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átum helye 3">
            <a:extLst>
              <a:ext uri="{FF2B5EF4-FFF2-40B4-BE49-F238E27FC236}">
                <a16:creationId xmlns:a16="http://schemas.microsoft.com/office/drawing/2014/main" id="{17751485-46C9-4561-A063-D78B1B98B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4BB5CDF6-5DE3-4270-958D-8C7619C7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5948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ép aláíráss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5150" y="1825625"/>
            <a:ext cx="9550400" cy="23939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bg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9255126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idx="13"/>
          </p:nvPr>
        </p:nvSpPr>
        <p:spPr>
          <a:xfrm>
            <a:off x="565150" y="4816475"/>
            <a:ext cx="9550400" cy="12731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átum helye 3">
            <a:extLst>
              <a:ext uri="{FF2B5EF4-FFF2-40B4-BE49-F238E27FC236}">
                <a16:creationId xmlns:a16="http://schemas.microsoft.com/office/drawing/2014/main" id="{8AB785A5-4E1A-43A8-B295-9E6302C05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6825CF18-8D78-48EC-8DAD-111FC2D1F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585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sak cí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72BE95-C04D-296F-75A7-4DCF67F3EE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EB6BF23-7677-46C4-AEDD-4A3B5C170A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9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sak cí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594670-EBA8-B10C-A68A-13484F5B7F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13C545C-2BAA-4BFB-9233-B4D6FDB96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1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sak cí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5AF981-ECAA-D625-5BB5-561316B6D7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C1ED3EA-81D4-4785-A635-1DE97A1B36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0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helye 1"/>
          <p:cNvSpPr>
            <a:spLocks noGrp="1"/>
          </p:cNvSpPr>
          <p:nvPr>
            <p:ph type="title"/>
          </p:nvPr>
        </p:nvSpPr>
        <p:spPr>
          <a:xfrm>
            <a:off x="938462" y="1828800"/>
            <a:ext cx="7793413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D48F98-6DAA-289E-52C4-BBA7F7D47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50BB0D9C-CF4C-5D14-2BBB-C9B3A6EEB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D3AA6-FF04-A88F-F312-FBCEE9C85E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4888988-21CA-4078-AA0A-36B9E6FDB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1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3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2024. 11. 21.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27816-5049-9C33-FB5D-B33ADCD6BD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960781" y="647024"/>
            <a:ext cx="2891068" cy="685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189CD9C-F306-4022-9D50-12934B2637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04" y="244699"/>
            <a:ext cx="1872450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9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660525"/>
            <a:ext cx="6057901" cy="196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3962400"/>
            <a:ext cx="7239000" cy="196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52311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6" r:id="rId30"/>
    <p:sldLayoutId id="2147483649" r:id="rId31"/>
    <p:sldLayoutId id="2147483667" r:id="rId32"/>
    <p:sldLayoutId id="2147483659" r:id="rId33"/>
    <p:sldLayoutId id="2147483671" r:id="rId34"/>
    <p:sldLayoutId id="2147483660" r:id="rId35"/>
    <p:sldLayoutId id="2147483672" r:id="rId36"/>
    <p:sldLayoutId id="2147483663" r:id="rId37"/>
    <p:sldLayoutId id="2147483664" r:id="rId38"/>
    <p:sldLayoutId id="2147483673" r:id="rId39"/>
    <p:sldLayoutId id="2147483669" r:id="rId40"/>
    <p:sldLayoutId id="2147483666" r:id="rId41"/>
    <p:sldLayoutId id="2147483670" r:id="rId42"/>
    <p:sldLayoutId id="2147483652" r:id="rId43"/>
    <p:sldLayoutId id="2147483662" r:id="rId44"/>
    <p:sldLayoutId id="2147483707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Montserrat SemiBold" panose="000007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59.emf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3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5681900-290C-4641-8250-E71A653EEA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780" y="-81470"/>
            <a:ext cx="12527560" cy="7020940"/>
          </a:xfrm>
          <a:prstGeom prst="rect">
            <a:avLst/>
          </a:prstGeom>
        </p:spPr>
      </p:pic>
      <p:sp>
        <p:nvSpPr>
          <p:cNvPr id="2" name="Alcím 1">
            <a:extLst>
              <a:ext uri="{FF2B5EF4-FFF2-40B4-BE49-F238E27FC236}">
                <a16:creationId xmlns:a16="http://schemas.microsoft.com/office/drawing/2014/main" id="{AB8E43ED-D1D2-4AD4-B386-47CD418A2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3430" y="5746458"/>
            <a:ext cx="4285957" cy="1193011"/>
          </a:xfrm>
        </p:spPr>
        <p:txBody>
          <a:bodyPr>
            <a:normAutofit/>
          </a:bodyPr>
          <a:lstStyle/>
          <a:p>
            <a:pPr algn="ctr"/>
            <a:r>
              <a:rPr lang="hu-HU" altLang="hu-HU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Gergely Csősz</a:t>
            </a:r>
          </a:p>
          <a:p>
            <a:pPr algn="ctr"/>
            <a:r>
              <a:rPr lang="hu-HU" altLang="hu-HU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Copyright </a:t>
            </a:r>
            <a:r>
              <a:rPr lang="hu-HU" altLang="hu-HU" sz="18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Department</a:t>
            </a:r>
            <a:endParaRPr lang="hu-HU" altLang="hu-HU" sz="1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altLang="hu-HU" sz="18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Hungarian</a:t>
            </a:r>
            <a:r>
              <a:rPr lang="hu-HU" altLang="hu-HU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altLang="hu-HU" sz="18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Intellectual</a:t>
            </a:r>
            <a:r>
              <a:rPr lang="hu-HU" altLang="hu-HU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altLang="hu-HU" sz="18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Property</a:t>
            </a:r>
            <a:r>
              <a:rPr lang="hu-HU" altLang="hu-HU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Office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F784867-74C3-4D47-AB23-8973222D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478" y="527645"/>
            <a:ext cx="6497855" cy="1682895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Copyright in </a:t>
            </a:r>
            <a:r>
              <a:rPr lang="hu-HU" b="1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hu-HU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Age</a:t>
            </a:r>
            <a:r>
              <a:rPr lang="hu-HU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of </a:t>
            </a:r>
            <a:r>
              <a:rPr lang="hu-HU" b="1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Generative</a:t>
            </a:r>
            <a:r>
              <a:rPr lang="hu-HU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AI</a:t>
            </a:r>
          </a:p>
        </p:txBody>
      </p:sp>
    </p:spTree>
    <p:extLst>
      <p:ext uri="{BB962C8B-B14F-4D97-AF65-F5344CB8AC3E}">
        <p14:creationId xmlns:p14="http://schemas.microsoft.com/office/powerpoint/2010/main" val="113883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extLst>
              <a:ext uri="{FF2B5EF4-FFF2-40B4-BE49-F238E27FC236}">
                <a16:creationId xmlns:a16="http://schemas.microsoft.com/office/drawing/2014/main" id="{BB0D1BAC-E75A-4276-B4E5-DB0E7F956D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065" y="1426170"/>
            <a:ext cx="4168568" cy="226933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91FC9FB-4BB1-42F0-BC37-F387714E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80218"/>
            <a:ext cx="7140575" cy="576261"/>
          </a:xfrm>
        </p:spPr>
        <p:txBody>
          <a:bodyPr>
            <a:norm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81920B3-34BE-4D89-B2BE-37A2AF8CB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1762125"/>
            <a:ext cx="3025776" cy="43275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Photography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News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481E26C-7294-416F-A9B1-779D789968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126" y="1762125"/>
            <a:ext cx="5135399" cy="251420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A819BF0-41D4-48DE-8900-000DB3F5D1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175" y="2331376"/>
            <a:ext cx="5246850" cy="2745851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E6EF5C26-06C6-4D3F-92FD-31C953EFE7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126" y="2897623"/>
            <a:ext cx="4805363" cy="3192028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20A257CD-4132-46F5-9508-6729851028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238" y="4048325"/>
            <a:ext cx="3025776" cy="2269332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78C695CE-A515-4046-93CC-02095BAB1D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713" y="4291074"/>
            <a:ext cx="4486275" cy="25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86ECC277-2AFA-43B0-A56F-0512D8783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320" y="1462831"/>
            <a:ext cx="4912033" cy="294459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500936B-482D-48EA-81E8-D95FA964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90538"/>
            <a:ext cx="8506662" cy="738187"/>
          </a:xfrm>
        </p:spPr>
        <p:txBody>
          <a:bodyPr>
            <a:normAutofit/>
          </a:bodyPr>
          <a:lstStyle/>
          <a:p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an AI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vast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F6FFDEC-941B-461E-8FEA-4E40D5DB0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1762123"/>
            <a:ext cx="4587876" cy="4698835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„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be: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Photography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News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62AC9A7-669A-40A8-BD5C-88DE39CAF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2" y="1637308"/>
            <a:ext cx="4724915" cy="340022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DAD844F-D805-47BD-9CA6-D0F60017A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74" y="2456603"/>
            <a:ext cx="5610701" cy="293856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731D712-9FCA-4337-8F92-83143A91DA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707" y="3580407"/>
            <a:ext cx="5749010" cy="184036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9AE8522-E712-4C50-96E4-175FB4FEE6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6542" y="3803083"/>
            <a:ext cx="4912033" cy="214945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5007370-4C70-4B55-B017-15AA5536A8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662" y="4179480"/>
            <a:ext cx="5456295" cy="248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93A46F-5193-4116-AF02-FBCF89FC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Text and Data Mining (EU)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D26AF2C-E011-46C6-B795-84EC8527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10239209" cy="45275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Exception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authorisation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quotation,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TDM:</a:t>
            </a:r>
          </a:p>
          <a:p>
            <a:pPr algn="just"/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eproductions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and extractions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lawfully accessible works and other subject matter for the purposes of text and data mining.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Rightholders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-Out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readable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Rightholders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-Out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TDM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carried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purposes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663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AEA1293A-261C-48EB-9FC3-FC38A9DC5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3307945"/>
            <a:ext cx="2567608" cy="355292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C2C747F-C6F6-46ED-A737-576B6917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be an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1FA8E2E-0A98-4C10-8F44-DC99FFC63BAD}"/>
              </a:ext>
            </a:extLst>
          </p:cNvPr>
          <p:cNvSpPr txBox="1"/>
          <p:nvPr/>
        </p:nvSpPr>
        <p:spPr>
          <a:xfrm>
            <a:off x="565150" y="1615174"/>
            <a:ext cx="8699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Naruto v.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Slater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Naruto, along with all animals </a:t>
            </a:r>
            <a:r>
              <a:rPr 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since they were not human, lacked statutory standing under the Copyright Act</a:t>
            </a:r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5BFA34E-D19A-4C0F-8F73-D7CBD2373292}"/>
              </a:ext>
            </a:extLst>
          </p:cNvPr>
          <p:cNvSpPr txBox="1"/>
          <p:nvPr/>
        </p:nvSpPr>
        <p:spPr>
          <a:xfrm>
            <a:off x="565150" y="3560914"/>
            <a:ext cx="86992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Thaler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v.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Perlmutter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„…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this case presents only the question of whether a work generated autonomously by a computer system is eligible for copyright. </a:t>
            </a:r>
            <a:r>
              <a:rPr 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In the absence of any human involvement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in the creation of the work, the clear and straightforward answer is the one given by the Register: 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52D140-1FB5-4C0C-AD48-DB0E9D07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Output I. – AI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EBD0FA2-B8C3-4BB1-9826-D8D06E529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143817"/>
              </p:ext>
            </p:extLst>
          </p:nvPr>
        </p:nvGraphicFramePr>
        <p:xfrm>
          <a:off x="196645" y="1684232"/>
          <a:ext cx="7817808" cy="468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Kép 8">
            <a:extLst>
              <a:ext uri="{FF2B5EF4-FFF2-40B4-BE49-F238E27FC236}">
                <a16:creationId xmlns:a16="http://schemas.microsoft.com/office/drawing/2014/main" id="{A5A83D23-DE23-4653-8067-0986C44BE4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409" y="2655564"/>
            <a:ext cx="2758579" cy="2758579"/>
          </a:xfrm>
          <a:prstGeom prst="rect">
            <a:avLst/>
          </a:prstGeom>
        </p:spPr>
      </p:pic>
      <p:sp>
        <p:nvSpPr>
          <p:cNvPr id="12" name="Szöveg helye 4">
            <a:extLst>
              <a:ext uri="{FF2B5EF4-FFF2-40B4-BE49-F238E27FC236}">
                <a16:creationId xmlns:a16="http://schemas.microsoft.com/office/drawing/2014/main" id="{41C18024-93AA-45B0-AF8C-4918A486AEEC}"/>
              </a:ext>
            </a:extLst>
          </p:cNvPr>
          <p:cNvSpPr txBox="1">
            <a:spLocks/>
          </p:cNvSpPr>
          <p:nvPr/>
        </p:nvSpPr>
        <p:spPr>
          <a:xfrm>
            <a:off x="7543800" y="1562100"/>
            <a:ext cx="4451556" cy="500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Montserrat Medium" panose="00000600000000000000" pitchFamily="50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50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50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50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50" charset="-18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hu-H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hu-H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be:</a:t>
            </a:r>
          </a:p>
          <a:p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hu-H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„computer </a:t>
            </a:r>
            <a:r>
              <a:rPr lang="hu-HU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lang="hu-H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hu-H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Rightholder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whom the arrangements necessary for the creation of the work are undertaken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hu-H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Ukrainian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</a:t>
            </a:r>
            <a:r>
              <a:rPr lang="hu-H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generis </a:t>
            </a:r>
            <a:r>
              <a:rPr lang="hu-H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64E5686-FAA4-4FDA-BA86-7EF2B1B9CD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90" y="1228725"/>
            <a:ext cx="8417349" cy="306576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2EEB1A0-16E2-4AAF-9BE7-6BEA2AF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Output II. – Human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2A510F1-0DB4-4213-960B-952EE007B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0214" y="5976257"/>
            <a:ext cx="7030810" cy="852262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an AI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be Copyright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deemed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EF55898-4153-4C8C-AAE7-11609AB66D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298" y="2172929"/>
            <a:ext cx="4848531" cy="323235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BCBE1EA-B301-449D-9142-5BF81890EB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78" y="2172929"/>
            <a:ext cx="4848532" cy="32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FC3E642-E5CC-4FC8-BF4E-F7ACEAC3BF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53" y="2043269"/>
            <a:ext cx="3398322" cy="2265548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D146EDB1-500A-4507-96DF-54A24FB59B51}"/>
              </a:ext>
            </a:extLst>
          </p:cNvPr>
          <p:cNvSpPr txBox="1">
            <a:spLocks/>
          </p:cNvSpPr>
          <p:nvPr/>
        </p:nvSpPr>
        <p:spPr>
          <a:xfrm>
            <a:off x="265271" y="417380"/>
            <a:ext cx="8088154" cy="582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Montserrat SemiBold" panose="00000700000000000000" pitchFamily="50" charset="-18"/>
                <a:ea typeface="+mj-ea"/>
                <a:cs typeface="+mj-cs"/>
              </a:defRPr>
            </a:lvl1pPr>
          </a:lstStyle>
          <a:p>
            <a:r>
              <a:rPr lang="hu-H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AI be </a:t>
            </a:r>
            <a:r>
              <a:rPr lang="hu-H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F7A6021-4BA6-4CA0-B4EF-965AE47748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943" y="1443515"/>
            <a:ext cx="1761418" cy="2677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8A3B1836-C6FA-4AB6-ADCA-2E94D3EB0872}"/>
              </a:ext>
            </a:extLst>
          </p:cNvPr>
          <p:cNvSpPr txBox="1"/>
          <p:nvPr/>
        </p:nvSpPr>
        <p:spPr>
          <a:xfrm>
            <a:off x="265271" y="4999925"/>
            <a:ext cx="558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U.S. Copyright Office – Allan </a:t>
            </a:r>
            <a:r>
              <a:rPr lang="hu-HU" sz="1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endParaRPr lang="hu-HU" sz="16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~600 prompt</a:t>
            </a:r>
          </a:p>
          <a:p>
            <a:pPr lvl="0" algn="just">
              <a:defRPr/>
            </a:pPr>
            <a:r>
              <a:rPr lang="hu-HU" sz="1600" i="1" dirty="0"/>
              <a:t>„[W]</a:t>
            </a:r>
            <a:r>
              <a:rPr lang="en-US" sz="1600" i="1" dirty="0"/>
              <a:t>hen an AI technology receives solely a prompt from a human and produces</a:t>
            </a:r>
            <a:r>
              <a:rPr lang="hu-HU" sz="1600" i="1" dirty="0"/>
              <a:t> </a:t>
            </a:r>
            <a:r>
              <a:rPr lang="en-US" sz="1600" i="1" dirty="0"/>
              <a:t>complex written, visual, or musical works in response, the ‘traditional elements of authorship’</a:t>
            </a:r>
            <a:r>
              <a:rPr lang="hu-HU" sz="1600" i="1" dirty="0"/>
              <a:t> </a:t>
            </a:r>
            <a:r>
              <a:rPr lang="en-US" sz="1600" i="1" dirty="0"/>
              <a:t>are determined and executed by the technology—not the human user.</a:t>
            </a:r>
            <a:r>
              <a:rPr lang="hu-HU" sz="1600" i="1" dirty="0"/>
              <a:t>”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FA399E2-1696-4C72-AF2B-22BE18D41184}"/>
              </a:ext>
            </a:extLst>
          </p:cNvPr>
          <p:cNvSpPr/>
          <p:nvPr/>
        </p:nvSpPr>
        <p:spPr>
          <a:xfrm>
            <a:off x="6344582" y="4999926"/>
            <a:ext cx="55821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Beijing</a:t>
            </a:r>
            <a:r>
              <a:rPr lang="hu-HU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hu-HU" sz="1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Court</a:t>
            </a:r>
            <a:r>
              <a:rPr lang="hu-HU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– Li v. </a:t>
            </a:r>
            <a:r>
              <a:rPr lang="hu-HU" sz="1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Liu</a:t>
            </a:r>
            <a:endParaRPr lang="hu-HU" sz="16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~150 prompt </a:t>
            </a:r>
          </a:p>
          <a:p>
            <a:pPr lvl="0" algn="just">
              <a:defRPr/>
            </a:pPr>
            <a:r>
              <a:rPr lang="hu-HU" sz="1600" i="1" dirty="0"/>
              <a:t>„[T]</a:t>
            </a:r>
            <a:r>
              <a:rPr lang="en-US" sz="1600" i="1" dirty="0"/>
              <a:t>he human author keeps experimenting and adding various prompts, negative prompts and tech parameters until he receives the final satisfactory piece</a:t>
            </a:r>
            <a:r>
              <a:rPr lang="en-US" sz="1600" dirty="0"/>
              <a:t>.</a:t>
            </a:r>
            <a:r>
              <a:rPr lang="hu-HU" sz="1600" dirty="0"/>
              <a:t>”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82F5AAD-CFB0-4374-8CA3-3F8714C3C6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74" y="1582381"/>
            <a:ext cx="3398322" cy="226554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551B8793-3148-42C7-BEAC-6EEDE294BD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728" y="3182270"/>
            <a:ext cx="1518206" cy="1518206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538ED5D8-DFCB-4798-82D0-B2A423DA52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141" y="3176043"/>
            <a:ext cx="1518206" cy="1518206"/>
          </a:xfrm>
          <a:prstGeom prst="rect">
            <a:avLst/>
          </a:prstGeom>
        </p:spPr>
      </p:pic>
      <p:sp>
        <p:nvSpPr>
          <p:cNvPr id="16" name="Nyíl: balra-jobbra mutató 15">
            <a:extLst>
              <a:ext uri="{FF2B5EF4-FFF2-40B4-BE49-F238E27FC236}">
                <a16:creationId xmlns:a16="http://schemas.microsoft.com/office/drawing/2014/main" id="{1144CBD5-6E36-439A-A57A-4AC4D76F04A5}"/>
              </a:ext>
            </a:extLst>
          </p:cNvPr>
          <p:cNvSpPr/>
          <p:nvPr/>
        </p:nvSpPr>
        <p:spPr>
          <a:xfrm>
            <a:off x="5402126" y="2806437"/>
            <a:ext cx="1387747" cy="653143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5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F29D224F-4289-4B80-8C49-DE98F71C7524}"/>
              </a:ext>
            </a:extLst>
          </p:cNvPr>
          <p:cNvSpPr/>
          <p:nvPr/>
        </p:nvSpPr>
        <p:spPr>
          <a:xfrm>
            <a:off x="657489" y="1234476"/>
            <a:ext cx="1491448" cy="130501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Autonomous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C77ACF84-008A-4352-ACA7-53C17E4AD7EF}"/>
              </a:ext>
            </a:extLst>
          </p:cNvPr>
          <p:cNvSpPr/>
          <p:nvPr/>
        </p:nvSpPr>
        <p:spPr>
          <a:xfrm>
            <a:off x="9421227" y="1234475"/>
            <a:ext cx="1491448" cy="130501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AI</a:t>
            </a:r>
          </a:p>
        </p:txBody>
      </p:sp>
      <p:sp>
        <p:nvSpPr>
          <p:cNvPr id="22" name="Nyíl: balra-jobbra mutató 21">
            <a:extLst>
              <a:ext uri="{FF2B5EF4-FFF2-40B4-BE49-F238E27FC236}">
                <a16:creationId xmlns:a16="http://schemas.microsoft.com/office/drawing/2014/main" id="{AD982E8C-82F6-4F3E-A03B-A96A8E464ED5}"/>
              </a:ext>
            </a:extLst>
          </p:cNvPr>
          <p:cNvSpPr/>
          <p:nvPr/>
        </p:nvSpPr>
        <p:spPr>
          <a:xfrm>
            <a:off x="2148937" y="1680579"/>
            <a:ext cx="7272290" cy="497150"/>
          </a:xfrm>
          <a:prstGeom prst="leftRight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F518551F-CD76-4C09-A9CE-382CD02D46A3}"/>
              </a:ext>
            </a:extLst>
          </p:cNvPr>
          <p:cNvCxnSpPr>
            <a:cxnSpLocks/>
          </p:cNvCxnSpPr>
          <p:nvPr/>
        </p:nvCxnSpPr>
        <p:spPr>
          <a:xfrm flipV="1">
            <a:off x="5782235" y="2177729"/>
            <a:ext cx="0" cy="2228294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CBB2B4BA-5A29-4096-BCC6-BEB6959E3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046" y="2917307"/>
            <a:ext cx="1876425" cy="187642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0C1B07C-2AA7-4862-BE1A-2FD2C6225B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999" y="2917306"/>
            <a:ext cx="1876425" cy="187642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6E10D95-5FEA-401E-A063-58D7743D9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735" y="4454623"/>
            <a:ext cx="1905000" cy="1905000"/>
          </a:xfrm>
          <a:prstGeom prst="rect">
            <a:avLst/>
          </a:prstGeom>
        </p:spPr>
      </p:pic>
      <p:sp>
        <p:nvSpPr>
          <p:cNvPr id="25" name="Nyíl: vágott, jobbra mutató 24">
            <a:extLst>
              <a:ext uri="{FF2B5EF4-FFF2-40B4-BE49-F238E27FC236}">
                <a16:creationId xmlns:a16="http://schemas.microsoft.com/office/drawing/2014/main" id="{080DD5C0-6059-41F4-97F7-83E019FDE996}"/>
              </a:ext>
            </a:extLst>
          </p:cNvPr>
          <p:cNvSpPr/>
          <p:nvPr/>
        </p:nvSpPr>
        <p:spPr>
          <a:xfrm>
            <a:off x="2473034" y="281520"/>
            <a:ext cx="6549822" cy="745724"/>
          </a:xfrm>
          <a:prstGeom prst="notchedRightArrow">
            <a:avLst>
              <a:gd name="adj1" fmla="val 50000"/>
              <a:gd name="adj2" fmla="val 94048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70000">
                <a:schemeClr val="dk1">
                  <a:tint val="44500"/>
                  <a:satMod val="160000"/>
                  <a:alpha val="71000"/>
                </a:schemeClr>
              </a:gs>
              <a:gs pos="100000">
                <a:schemeClr val="bg2">
                  <a:lumMod val="9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1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796F03-DF4B-4103-B52A-982D3312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2351967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u="sng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gergely.csosz@hipo.gov.hu</a:t>
            </a:r>
            <a:br>
              <a:rPr lang="hu-HU" sz="2000" u="sng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u="sng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szjftitkarsag@hipo.gov.hu</a:t>
            </a:r>
          </a:p>
        </p:txBody>
      </p:sp>
    </p:spTree>
    <p:extLst>
      <p:ext uri="{BB962C8B-B14F-4D97-AF65-F5344CB8AC3E}">
        <p14:creationId xmlns:p14="http://schemas.microsoft.com/office/powerpoint/2010/main" val="386186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18DD535C-2393-4579-8F1C-94FB94DF9767}"/>
              </a:ext>
            </a:extLst>
          </p:cNvPr>
          <p:cNvSpPr txBox="1"/>
          <p:nvPr/>
        </p:nvSpPr>
        <p:spPr>
          <a:xfrm>
            <a:off x="1584995" y="2938902"/>
            <a:ext cx="9022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err="1">
                <a:latin typeface="Montserrat" panose="00000500000000000000" pitchFamily="2" charset="-18"/>
              </a:rPr>
              <a:t>Have</a:t>
            </a:r>
            <a:r>
              <a:rPr lang="hu-HU" sz="6000" b="1" dirty="0">
                <a:latin typeface="Montserrat" panose="00000500000000000000" pitchFamily="2" charset="-18"/>
              </a:rPr>
              <a:t> </a:t>
            </a:r>
            <a:r>
              <a:rPr lang="hu-HU" sz="6000" b="1" dirty="0" err="1">
                <a:latin typeface="Montserrat" panose="00000500000000000000" pitchFamily="2" charset="-18"/>
              </a:rPr>
              <a:t>we</a:t>
            </a:r>
            <a:r>
              <a:rPr lang="hu-HU" sz="6000" b="1" dirty="0">
                <a:latin typeface="Montserrat" panose="00000500000000000000" pitchFamily="2" charset="-18"/>
              </a:rPr>
              <a:t> </a:t>
            </a:r>
            <a:r>
              <a:rPr lang="hu-HU" sz="6000" b="1" dirty="0" err="1">
                <a:latin typeface="Montserrat" panose="00000500000000000000" pitchFamily="2" charset="-18"/>
              </a:rPr>
              <a:t>ever</a:t>
            </a:r>
            <a:r>
              <a:rPr lang="hu-HU" sz="6000" b="1" dirty="0">
                <a:latin typeface="Montserrat" panose="00000500000000000000" pitchFamily="2" charset="-18"/>
              </a:rPr>
              <a:t> </a:t>
            </a:r>
            <a:r>
              <a:rPr lang="hu-HU" sz="6000" b="1" dirty="0" err="1">
                <a:latin typeface="Montserrat" panose="00000500000000000000" pitchFamily="2" charset="-18"/>
              </a:rPr>
              <a:t>made</a:t>
            </a:r>
            <a:r>
              <a:rPr lang="hu-HU" sz="6000" b="1" dirty="0">
                <a:latin typeface="Montserrat" panose="00000500000000000000" pitchFamily="2" charset="-18"/>
              </a:rPr>
              <a:t>…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6E68920-545E-426F-83D9-C38C53170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9" y="735256"/>
            <a:ext cx="5297080" cy="374487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65316C4-E3C0-4036-9018-564C4F296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65" y="2091689"/>
            <a:ext cx="3343275" cy="21717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F7670C2-C653-4B21-A21C-6EADB109A8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" y="2468988"/>
            <a:ext cx="7691215" cy="376549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DAB08F4-FC7B-4EA5-B9CD-682864F35B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31" y="1583531"/>
            <a:ext cx="3690937" cy="3690937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2C13037F-2240-4E09-B520-53FEC71E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980" y="1245728"/>
            <a:ext cx="2285019" cy="637213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Csősz Gergely</a:t>
            </a:r>
          </a:p>
        </p:txBody>
      </p:sp>
    </p:spTree>
    <p:extLst>
      <p:ext uri="{BB962C8B-B14F-4D97-AF65-F5344CB8AC3E}">
        <p14:creationId xmlns:p14="http://schemas.microsoft.com/office/powerpoint/2010/main" val="156712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60C8A43-D185-4616-8B8E-382F96EF7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80" y="1349378"/>
            <a:ext cx="7533342" cy="422198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1DC5CE5-B20C-4E60-B270-190F9CF62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4" y="418760"/>
            <a:ext cx="1518898" cy="151889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BCEE364-3E7E-4089-8648-FC9D26D02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320" y="1420149"/>
            <a:ext cx="1332959" cy="133295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3A85D47-3812-4542-85A4-B91AAAEC0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4987" y="4039832"/>
            <a:ext cx="1407013" cy="133296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0D743EA-306E-45AC-B712-9AFFC1030C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87" y="1925480"/>
            <a:ext cx="1407013" cy="140701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D7DD3B3-FD74-4362-B655-3EB8185170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961" y="3069937"/>
            <a:ext cx="1501924" cy="150192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4285313-8B33-4A1A-940D-0B29CA58E9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43" y="4628302"/>
            <a:ext cx="1726745" cy="172674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2C4CCE1-2C85-401A-85FE-31963ED3A2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14" y="4633576"/>
            <a:ext cx="1726746" cy="19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9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1ABA5B3-41F1-4F03-964E-F5034E5EC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4" y="418760"/>
            <a:ext cx="1518898" cy="151889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25039D8-966C-4BD2-9A45-DCF388D4F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14" y="3746732"/>
            <a:ext cx="2097950" cy="209795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2F17BFC-EB0E-42EB-9973-2AEB0B4BC5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14" y="3707881"/>
            <a:ext cx="2097950" cy="213680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0007FD9-A232-4683-8704-CC73A4BA5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75" y="2753349"/>
            <a:ext cx="6758642" cy="378781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8BC39FE-14BF-4C1D-83D5-196092BDF2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43" y="1293543"/>
            <a:ext cx="1279071" cy="138746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56B9552-0571-4C07-862A-8C84CE20D9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965" y="1293542"/>
            <a:ext cx="1387467" cy="1387467"/>
          </a:xfrm>
          <a:prstGeom prst="rect">
            <a:avLst/>
          </a:prstGeom>
        </p:spPr>
      </p:pic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841AB795-2A38-4D74-8245-BC308EC2FDE0}"/>
              </a:ext>
            </a:extLst>
          </p:cNvPr>
          <p:cNvSpPr/>
          <p:nvPr/>
        </p:nvSpPr>
        <p:spPr>
          <a:xfrm>
            <a:off x="8151508" y="1806082"/>
            <a:ext cx="1093936" cy="3594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40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4B8AA9F0-182A-4B69-9C8F-BF1F3EFC1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91" y="452610"/>
            <a:ext cx="1518898" cy="151889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F6041C4-0D7D-4250-AC57-80AEF29A7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523" y="2471057"/>
            <a:ext cx="2900190" cy="290019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C4F935B-6F66-49D6-B1E1-4878972035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78" y="452610"/>
            <a:ext cx="1518899" cy="151889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3336B18-9D9D-41B3-A75B-72FE2FA16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10" y="2471057"/>
            <a:ext cx="5097780" cy="286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7B8402B3-CE33-42F4-AEBD-262C2CAE25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and </a:t>
            </a:r>
            <a:r>
              <a:rPr lang="hu-H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authorship</a:t>
            </a:r>
            <a:r>
              <a:rPr lang="hu-H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3D4001-32FD-4CEB-9C74-DB59B3962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574757"/>
            <a:ext cx="4596398" cy="251460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"...a mother on maternity leave used </a:t>
            </a:r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ChatGPT</a:t>
            </a: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Midjourney</a:t>
            </a: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to create 12 one-minute stories with illustrations in about 8 hours"</a:t>
            </a:r>
            <a:endParaRPr lang="hu-HU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A104A51-F9BA-40CC-8130-166B25A36A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493" y="1923725"/>
            <a:ext cx="5727090" cy="38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4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619862B-2B56-45DE-AD86-42531F7B99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606" y="2284994"/>
            <a:ext cx="4325884" cy="352018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84A3BE2-B722-47FB-B9A9-B3BB5C251C8F}"/>
              </a:ext>
            </a:extLst>
          </p:cNvPr>
          <p:cNvSpPr txBox="1"/>
          <p:nvPr/>
        </p:nvSpPr>
        <p:spPr>
          <a:xfrm>
            <a:off x="860510" y="1692625"/>
            <a:ext cx="56709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Japanese author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won one of the country’s most prestigious literary awards, she admitted she’d had help from an unusual source —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author then confirmed at a press conference that around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of her book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“The Tokyo Tower of Sympathy” — which was lauded by committee members as “practically flawless” —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word-for-word generated by AI.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33001B2-A18E-4F35-A46C-A22CA284A993}"/>
              </a:ext>
            </a:extLst>
          </p:cNvPr>
          <p:cNvSpPr txBox="1"/>
          <p:nvPr/>
        </p:nvSpPr>
        <p:spPr>
          <a:xfrm>
            <a:off x="3003612" y="6550223"/>
            <a:ext cx="9188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https://edition.cnn.com/2024/01/19/style/rie-kudan-akutagawa-prize-chatgpt/index.html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0A7C5A0-FFED-4475-84D7-8032F2FE5D97}"/>
              </a:ext>
            </a:extLst>
          </p:cNvPr>
          <p:cNvSpPr txBox="1"/>
          <p:nvPr/>
        </p:nvSpPr>
        <p:spPr>
          <a:xfrm>
            <a:off x="662729" y="284086"/>
            <a:ext cx="6519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and </a:t>
            </a:r>
            <a:r>
              <a:rPr lang="hu-H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authorship</a:t>
            </a:r>
            <a:r>
              <a:rPr lang="hu-H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II.</a:t>
            </a:r>
          </a:p>
        </p:txBody>
      </p:sp>
    </p:spTree>
    <p:extLst>
      <p:ext uri="{BB962C8B-B14F-4D97-AF65-F5344CB8AC3E}">
        <p14:creationId xmlns:p14="http://schemas.microsoft.com/office/powerpoint/2010/main" val="284626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711D74-86D1-4872-B56E-57CD39D5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0648"/>
            <a:ext cx="7150100" cy="738187"/>
          </a:xfrm>
        </p:spPr>
        <p:txBody>
          <a:bodyPr/>
          <a:lstStyle/>
          <a:p>
            <a:r>
              <a:rPr lang="hu-HU" dirty="0"/>
              <a:t>Generatív AI és a szerzői jog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B459F83-AAB9-4CB9-88EB-4A43AB3BDE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FFD9C98-DE61-4DBB-BE0C-A6F4D27D041D}"/>
              </a:ext>
            </a:extLst>
          </p:cNvPr>
          <p:cNvGraphicFramePr/>
          <p:nvPr>
            <p:extLst/>
          </p:nvPr>
        </p:nvGraphicFramePr>
        <p:xfrm>
          <a:off x="606322" y="2575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1125168"/>
      </p:ext>
    </p:extLst>
  </p:cSld>
  <p:clrMapOvr>
    <a:masterClrMapping/>
  </p:clrMapOvr>
</p:sld>
</file>

<file path=ppt/theme/theme1.xml><?xml version="1.0" encoding="utf-8"?>
<a:theme xmlns:a="http://schemas.openxmlformats.org/drawingml/2006/main" name="hipoprezentaciotemplateen">
  <a:themeElements>
    <a:clrScheme name="FFCF3C">
      <a:dk1>
        <a:srgbClr val="000000"/>
      </a:dk1>
      <a:lt1>
        <a:srgbClr val="FFFFFF"/>
      </a:lt1>
      <a:dk2>
        <a:srgbClr val="615F5D"/>
      </a:dk2>
      <a:lt2>
        <a:srgbClr val="E7E6E6"/>
      </a:lt2>
      <a:accent1>
        <a:srgbClr val="344C99"/>
      </a:accent1>
      <a:accent2>
        <a:srgbClr val="37A0D7"/>
      </a:accent2>
      <a:accent3>
        <a:srgbClr val="95D378"/>
      </a:accent3>
      <a:accent4>
        <a:srgbClr val="F75858"/>
      </a:accent4>
      <a:accent5>
        <a:srgbClr val="FFCF3B"/>
      </a:accent5>
      <a:accent6>
        <a:srgbClr val="A0DEFF"/>
      </a:accent6>
      <a:hlink>
        <a:srgbClr val="38A0D8"/>
      </a:hlink>
      <a:folHlink>
        <a:srgbClr val="A0DE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TNH_template" id="{FF2CE1D2-E5D4-F24D-B86E-F57E84ACBBCF}" vid="{30614D45-46FF-3D4E-99DB-D5523804E40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hipoprezentaciotemplateen</Template>
  <TotalTime>1499</TotalTime>
  <Words>2130</Words>
  <Application>Microsoft Office PowerPoint</Application>
  <PresentationFormat>Szélesvásznú</PresentationFormat>
  <Paragraphs>128</Paragraphs>
  <Slides>18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Calibri</vt:lpstr>
      <vt:lpstr>Montserrat</vt:lpstr>
      <vt:lpstr>Montserrat Medium</vt:lpstr>
      <vt:lpstr>Montserrat SemiBold</vt:lpstr>
      <vt:lpstr>Tahoma</vt:lpstr>
      <vt:lpstr>hipoprezentaciotemplateen</vt:lpstr>
      <vt:lpstr>Copyright in the Age of Generative AI</vt:lpstr>
      <vt:lpstr>Dr. Csősz Gergely</vt:lpstr>
      <vt:lpstr>PowerPoint-bemutató</vt:lpstr>
      <vt:lpstr>PowerPoint-bemutató</vt:lpstr>
      <vt:lpstr>PowerPoint-bemutató</vt:lpstr>
      <vt:lpstr>AI and authorship? I.</vt:lpstr>
      <vt:lpstr>PowerPoint-bemutató</vt:lpstr>
      <vt:lpstr>Generatív AI és a szerzői jog</vt:lpstr>
      <vt:lpstr>PowerPoint-bemutató</vt:lpstr>
      <vt:lpstr>Copyright can protect</vt:lpstr>
      <vt:lpstr>To train an AI we need vast amount of data</vt:lpstr>
      <vt:lpstr>Text and Data Mining (EU)</vt:lpstr>
      <vt:lpstr>Can AI be an author?</vt:lpstr>
      <vt:lpstr>Output I. – AI product</vt:lpstr>
      <vt:lpstr>Output II. – Human creation</vt:lpstr>
      <vt:lpstr>PowerPoint-bemutató</vt:lpstr>
      <vt:lpstr>PowerPoint-bemutató</vt:lpstr>
      <vt:lpstr>Thank you!   gergely.csosz@hipo.gov.hu szjftitkarsag@hipo.gov.hu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Dr. Csősz Gergely</dc:creator>
  <cp:lastModifiedBy>Gergely</cp:lastModifiedBy>
  <cp:revision>226</cp:revision>
  <dcterms:created xsi:type="dcterms:W3CDTF">2022-02-10T11:21:12Z</dcterms:created>
  <dcterms:modified xsi:type="dcterms:W3CDTF">2024-11-21T19:19:27Z</dcterms:modified>
</cp:coreProperties>
</file>