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ags/tag62.xml" ContentType="application/vnd.openxmlformats-officedocument.presentationml.tags+xml"/>
  <Override PartName="/ppt/tags/tag63.xml" ContentType="application/vnd.openxmlformats-officedocument.presentationml.tags+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4.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33.xml" ContentType="application/vnd.openxmlformats-officedocument.presentationml.slideLayout+xml"/>
  <Override PartName="/ppt/theme/theme6.xml" ContentType="application/vnd.openxmlformats-officedocument.them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7.xml" ContentType="application/vnd.openxmlformats-officedocument.theme+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8.xml" ContentType="application/vnd.openxmlformats-officedocument.theme+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heme/theme9.xml" ContentType="application/vnd.openxmlformats-officedocument.theme+xml"/>
  <Override PartName="/ppt/theme/theme10.xml" ContentType="application/vnd.openxmlformats-officedocument.theme+xml"/>
  <Override PartName="/ppt/tags/tag365.xml" ContentType="application/vnd.openxmlformats-officedocument.presentationml.tags+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4" r:id="rId7"/>
    <p:sldMasterId id="2147483831" r:id="rId8"/>
    <p:sldMasterId id="2147483820" r:id="rId9"/>
    <p:sldMasterId id="2147483879" r:id="rId10"/>
    <p:sldMasterId id="2147483860" r:id="rId11"/>
    <p:sldMasterId id="2147483838" r:id="rId12"/>
    <p:sldMasterId id="2147483898" r:id="rId13"/>
    <p:sldMasterId id="2147483926" r:id="rId14"/>
  </p:sldMasterIdLst>
  <p:notesMasterIdLst>
    <p:notesMasterId r:id="rId31"/>
  </p:notesMasterIdLst>
  <p:handoutMasterIdLst>
    <p:handoutMasterId r:id="rId32"/>
  </p:handoutMasterIdLst>
  <p:sldIdLst>
    <p:sldId id="302" r:id="rId15"/>
    <p:sldId id="295" r:id="rId16"/>
    <p:sldId id="285" r:id="rId17"/>
    <p:sldId id="286" r:id="rId18"/>
    <p:sldId id="287" r:id="rId19"/>
    <p:sldId id="296" r:id="rId20"/>
    <p:sldId id="288" r:id="rId21"/>
    <p:sldId id="298" r:id="rId22"/>
    <p:sldId id="289" r:id="rId23"/>
    <p:sldId id="290" r:id="rId24"/>
    <p:sldId id="297" r:id="rId25"/>
    <p:sldId id="293" r:id="rId26"/>
    <p:sldId id="299" r:id="rId27"/>
    <p:sldId id="300" r:id="rId28"/>
    <p:sldId id="301" r:id="rId29"/>
    <p:sldId id="2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8E8E8"/>
    <a:srgbClr val="DCDCDC"/>
    <a:srgbClr val="979796"/>
    <a:srgbClr val="C5C5C5"/>
    <a:srgbClr val="747473"/>
    <a:srgbClr val="8B8B8A"/>
    <a:srgbClr val="464644"/>
    <a:srgbClr val="5D5D5C"/>
    <a:srgbClr val="2F2F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F79358-4CA0-4ACF-B45F-07306EE31A23}" v="604" dt="2024-11-22T00:51:18.72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91" autoAdjust="0"/>
    <p:restoredTop sz="64044" autoAdjust="0"/>
  </p:normalViewPr>
  <p:slideViewPr>
    <p:cSldViewPr snapToGrid="0">
      <p:cViewPr>
        <p:scale>
          <a:sx n="57" d="100"/>
          <a:sy n="57" d="100"/>
        </p:scale>
        <p:origin x="1287" y="135"/>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6" d="100"/>
          <a:sy n="96" d="100"/>
        </p:scale>
        <p:origin x="-3606" y="-11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7.xml"/><Relationship Id="rId18" Type="http://schemas.openxmlformats.org/officeDocument/2006/relationships/slide" Target="slides/slide4.xml"/><Relationship Id="rId26" Type="http://schemas.openxmlformats.org/officeDocument/2006/relationships/slide" Target="slides/slide12.xml"/><Relationship Id="rId21" Type="http://schemas.openxmlformats.org/officeDocument/2006/relationships/slide" Target="slides/slide7.xml"/><Relationship Id="rId34" Type="http://schemas.openxmlformats.org/officeDocument/2006/relationships/viewProps" Target="viewProps.xml"/><Relationship Id="rId7" Type="http://schemas.openxmlformats.org/officeDocument/2006/relationships/slideMaster" Target="slideMasters/slideMaster1.xml"/><Relationship Id="rId12" Type="http://schemas.openxmlformats.org/officeDocument/2006/relationships/slideMaster" Target="slideMasters/slideMaster6.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Master" Target="slideMasters/slideMaster5.xml"/><Relationship Id="rId24" Type="http://schemas.openxmlformats.org/officeDocument/2006/relationships/slide" Target="slides/slide1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customXml" Target="../customXml/item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tableStyles" Target="tableStyles.xml"/><Relationship Id="rId10" Type="http://schemas.openxmlformats.org/officeDocument/2006/relationships/slideMaster" Target="slideMasters/slideMaster4.xml"/><Relationship Id="rId19" Type="http://schemas.openxmlformats.org/officeDocument/2006/relationships/slide" Target="slides/slide5.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Master" Target="slideMasters/slideMaster3.xml"/><Relationship Id="rId14" Type="http://schemas.openxmlformats.org/officeDocument/2006/relationships/slideMaster" Target="slideMasters/slideMaster8.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theme" Target="theme/theme1.xml"/><Relationship Id="rId8" Type="http://schemas.openxmlformats.org/officeDocument/2006/relationships/slideMaster" Target="slideMasters/slideMaster2.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na Horvath" userId="20a388f1-2095-4bc0-9bf4-26c15a23e573" providerId="ADAL" clId="{36F79358-4CA0-4ACF-B45F-07306EE31A23}"/>
    <pc:docChg chg="undo custSel addSld delSld modSld sldOrd modMainMaster">
      <pc:chgData name="Anna Horvath" userId="20a388f1-2095-4bc0-9bf4-26c15a23e573" providerId="ADAL" clId="{36F79358-4CA0-4ACF-B45F-07306EE31A23}" dt="2024-11-22T00:55:17.768" v="2421" actId="1076"/>
      <pc:docMkLst>
        <pc:docMk/>
      </pc:docMkLst>
      <pc:sldChg chg="modSp del mod modTransition">
        <pc:chgData name="Anna Horvath" userId="20a388f1-2095-4bc0-9bf4-26c15a23e573" providerId="ADAL" clId="{36F79358-4CA0-4ACF-B45F-07306EE31A23}" dt="2024-11-22T00:50:12.488" v="2368" actId="47"/>
        <pc:sldMkLst>
          <pc:docMk/>
          <pc:sldMk cId="2778507982" sldId="284"/>
        </pc:sldMkLst>
        <pc:spChg chg="mod">
          <ac:chgData name="Anna Horvath" userId="20a388f1-2095-4bc0-9bf4-26c15a23e573" providerId="ADAL" clId="{36F79358-4CA0-4ACF-B45F-07306EE31A23}" dt="2024-11-22T00:49:41.157" v="2367" actId="207"/>
          <ac:spMkLst>
            <pc:docMk/>
            <pc:sldMk cId="2778507982" sldId="284"/>
            <ac:spMk id="2" creationId="{120F7626-114C-CBB1-0167-CAD08D7B063C}"/>
          </ac:spMkLst>
        </pc:spChg>
        <pc:spChg chg="mod">
          <ac:chgData name="Anna Horvath" userId="20a388f1-2095-4bc0-9bf4-26c15a23e573" providerId="ADAL" clId="{36F79358-4CA0-4ACF-B45F-07306EE31A23}" dt="2024-11-22T00:49:41.157" v="2367" actId="207"/>
          <ac:spMkLst>
            <pc:docMk/>
            <pc:sldMk cId="2778507982" sldId="284"/>
            <ac:spMk id="3" creationId="{F60D3AC2-6CB9-81B1-87DE-31667A7C4F19}"/>
          </ac:spMkLst>
        </pc:spChg>
        <pc:spChg chg="mod">
          <ac:chgData name="Anna Horvath" userId="20a388f1-2095-4bc0-9bf4-26c15a23e573" providerId="ADAL" clId="{36F79358-4CA0-4ACF-B45F-07306EE31A23}" dt="2024-11-22T00:49:41.157" v="2367" actId="207"/>
          <ac:spMkLst>
            <pc:docMk/>
            <pc:sldMk cId="2778507982" sldId="284"/>
            <ac:spMk id="7" creationId="{AB138DC9-3AAD-806D-5E04-6F2895559CA4}"/>
          </ac:spMkLst>
        </pc:spChg>
      </pc:sldChg>
      <pc:sldChg chg="modSp mod modTransition">
        <pc:chgData name="Anna Horvath" userId="20a388f1-2095-4bc0-9bf4-26c15a23e573" providerId="ADAL" clId="{36F79358-4CA0-4ACF-B45F-07306EE31A23}" dt="2024-11-21T23:30:50.073" v="1027" actId="1076"/>
        <pc:sldMkLst>
          <pc:docMk/>
          <pc:sldMk cId="3035929290" sldId="285"/>
        </pc:sldMkLst>
        <pc:picChg chg="mod">
          <ac:chgData name="Anna Horvath" userId="20a388f1-2095-4bc0-9bf4-26c15a23e573" providerId="ADAL" clId="{36F79358-4CA0-4ACF-B45F-07306EE31A23}" dt="2024-11-21T23:30:50.073" v="1027" actId="1076"/>
          <ac:picMkLst>
            <pc:docMk/>
            <pc:sldMk cId="3035929290" sldId="285"/>
            <ac:picMk id="10" creationId="{C6BA52B2-F39F-67E3-8B38-2CB865670469}"/>
          </ac:picMkLst>
        </pc:picChg>
      </pc:sldChg>
      <pc:sldChg chg="addSp delSp modSp mod">
        <pc:chgData name="Anna Horvath" userId="20a388f1-2095-4bc0-9bf4-26c15a23e573" providerId="ADAL" clId="{36F79358-4CA0-4ACF-B45F-07306EE31A23}" dt="2024-11-21T23:39:52.471" v="1074" actId="1076"/>
        <pc:sldMkLst>
          <pc:docMk/>
          <pc:sldMk cId="3681032475" sldId="287"/>
        </pc:sldMkLst>
        <pc:spChg chg="mod">
          <ac:chgData name="Anna Horvath" userId="20a388f1-2095-4bc0-9bf4-26c15a23e573" providerId="ADAL" clId="{36F79358-4CA0-4ACF-B45F-07306EE31A23}" dt="2024-11-21T23:39:06.304" v="1064" actId="121"/>
          <ac:spMkLst>
            <pc:docMk/>
            <pc:sldMk cId="3681032475" sldId="287"/>
            <ac:spMk id="7" creationId="{F32E8D9A-DB20-7DF0-DF77-74FDEAF61EA9}"/>
          </ac:spMkLst>
        </pc:spChg>
        <pc:spChg chg="mod">
          <ac:chgData name="Anna Horvath" userId="20a388f1-2095-4bc0-9bf4-26c15a23e573" providerId="ADAL" clId="{36F79358-4CA0-4ACF-B45F-07306EE31A23}" dt="2024-11-21T23:39:05.875" v="1063" actId="1076"/>
          <ac:spMkLst>
            <pc:docMk/>
            <pc:sldMk cId="3681032475" sldId="287"/>
            <ac:spMk id="18" creationId="{82EB6C39-F814-4B30-5CA5-D63B922C5619}"/>
          </ac:spMkLst>
        </pc:spChg>
        <pc:picChg chg="add del mod">
          <ac:chgData name="Anna Horvath" userId="20a388f1-2095-4bc0-9bf4-26c15a23e573" providerId="ADAL" clId="{36F79358-4CA0-4ACF-B45F-07306EE31A23}" dt="2024-11-21T23:36:08.386" v="1039" actId="478"/>
          <ac:picMkLst>
            <pc:docMk/>
            <pc:sldMk cId="3681032475" sldId="287"/>
            <ac:picMk id="4" creationId="{890C1473-3DF0-366B-9708-511656509FD4}"/>
          </ac:picMkLst>
        </pc:picChg>
        <pc:picChg chg="add del mod">
          <ac:chgData name="Anna Horvath" userId="20a388f1-2095-4bc0-9bf4-26c15a23e573" providerId="ADAL" clId="{36F79358-4CA0-4ACF-B45F-07306EE31A23}" dt="2024-11-21T23:39:37.666" v="1069" actId="478"/>
          <ac:picMkLst>
            <pc:docMk/>
            <pc:sldMk cId="3681032475" sldId="287"/>
            <ac:picMk id="6" creationId="{751BF9AA-31A1-95D8-B17A-B4EBA90F05E4}"/>
          </ac:picMkLst>
        </pc:picChg>
        <pc:picChg chg="add del mod">
          <ac:chgData name="Anna Horvath" userId="20a388f1-2095-4bc0-9bf4-26c15a23e573" providerId="ADAL" clId="{36F79358-4CA0-4ACF-B45F-07306EE31A23}" dt="2024-11-21T23:39:35.929" v="1068" actId="478"/>
          <ac:picMkLst>
            <pc:docMk/>
            <pc:sldMk cId="3681032475" sldId="287"/>
            <ac:picMk id="9" creationId="{F17E050D-C41C-2E4F-813F-AFB820A90ED9}"/>
          </ac:picMkLst>
        </pc:picChg>
        <pc:picChg chg="add mod">
          <ac:chgData name="Anna Horvath" userId="20a388f1-2095-4bc0-9bf4-26c15a23e573" providerId="ADAL" clId="{36F79358-4CA0-4ACF-B45F-07306EE31A23}" dt="2024-11-21T23:39:52.471" v="1074" actId="1076"/>
          <ac:picMkLst>
            <pc:docMk/>
            <pc:sldMk cId="3681032475" sldId="287"/>
            <ac:picMk id="11" creationId="{EE54AC77-683A-1B66-96BE-B3DE7B741B30}"/>
          </ac:picMkLst>
        </pc:picChg>
      </pc:sldChg>
      <pc:sldChg chg="addSp delSp modSp mod modAnim modNotesTx">
        <pc:chgData name="Anna Horvath" userId="20a388f1-2095-4bc0-9bf4-26c15a23e573" providerId="ADAL" clId="{36F79358-4CA0-4ACF-B45F-07306EE31A23}" dt="2024-11-22T00:55:17.768" v="2421" actId="1076"/>
        <pc:sldMkLst>
          <pc:docMk/>
          <pc:sldMk cId="895133917" sldId="288"/>
        </pc:sldMkLst>
        <pc:spChg chg="add mod">
          <ac:chgData name="Anna Horvath" userId="20a388f1-2095-4bc0-9bf4-26c15a23e573" providerId="ADAL" clId="{36F79358-4CA0-4ACF-B45F-07306EE31A23}" dt="2024-11-21T22:27:50.186" v="218"/>
          <ac:spMkLst>
            <pc:docMk/>
            <pc:sldMk cId="895133917" sldId="288"/>
            <ac:spMk id="4" creationId="{47F5B26F-437C-4877-5035-9BE25F5B9CFD}"/>
          </ac:spMkLst>
        </pc:spChg>
        <pc:spChg chg="add mod">
          <ac:chgData name="Anna Horvath" userId="20a388f1-2095-4bc0-9bf4-26c15a23e573" providerId="ADAL" clId="{36F79358-4CA0-4ACF-B45F-07306EE31A23}" dt="2024-11-21T22:27:50.186" v="218"/>
          <ac:spMkLst>
            <pc:docMk/>
            <pc:sldMk cId="895133917" sldId="288"/>
            <ac:spMk id="5" creationId="{22FCD191-1AB3-995F-A077-F613983001BA}"/>
          </ac:spMkLst>
        </pc:spChg>
        <pc:spChg chg="add mod">
          <ac:chgData name="Anna Horvath" userId="20a388f1-2095-4bc0-9bf4-26c15a23e573" providerId="ADAL" clId="{36F79358-4CA0-4ACF-B45F-07306EE31A23}" dt="2024-11-21T22:27:50.186" v="218"/>
          <ac:spMkLst>
            <pc:docMk/>
            <pc:sldMk cId="895133917" sldId="288"/>
            <ac:spMk id="6" creationId="{8F6A991C-B7B9-FBB2-33D8-C2BF0187E2B0}"/>
          </ac:spMkLst>
        </pc:spChg>
        <pc:spChg chg="add mod">
          <ac:chgData name="Anna Horvath" userId="20a388f1-2095-4bc0-9bf4-26c15a23e573" providerId="ADAL" clId="{36F79358-4CA0-4ACF-B45F-07306EE31A23}" dt="2024-11-21T23:00:18.809" v="628" actId="121"/>
          <ac:spMkLst>
            <pc:docMk/>
            <pc:sldMk cId="895133917" sldId="288"/>
            <ac:spMk id="8" creationId="{71072CAB-8CAA-B77B-5866-5A7B1B9E0635}"/>
          </ac:spMkLst>
        </pc:spChg>
        <pc:spChg chg="add mod">
          <ac:chgData name="Anna Horvath" userId="20a388f1-2095-4bc0-9bf4-26c15a23e573" providerId="ADAL" clId="{36F79358-4CA0-4ACF-B45F-07306EE31A23}" dt="2024-11-21T23:02:12.559" v="632" actId="1076"/>
          <ac:spMkLst>
            <pc:docMk/>
            <pc:sldMk cId="895133917" sldId="288"/>
            <ac:spMk id="9" creationId="{F6EB0CE4-F2E3-F333-2272-0AA043FB5A48}"/>
          </ac:spMkLst>
        </pc:spChg>
        <pc:spChg chg="add del mod">
          <ac:chgData name="Anna Horvath" userId="20a388f1-2095-4bc0-9bf4-26c15a23e573" providerId="ADAL" clId="{36F79358-4CA0-4ACF-B45F-07306EE31A23}" dt="2024-11-21T23:02:56.878" v="636" actId="478"/>
          <ac:spMkLst>
            <pc:docMk/>
            <pc:sldMk cId="895133917" sldId="288"/>
            <ac:spMk id="11" creationId="{7640C35D-6505-F0F4-FE43-C3143F8B0FA0}"/>
          </ac:spMkLst>
        </pc:spChg>
        <pc:spChg chg="add mod">
          <ac:chgData name="Anna Horvath" userId="20a388f1-2095-4bc0-9bf4-26c15a23e573" providerId="ADAL" clId="{36F79358-4CA0-4ACF-B45F-07306EE31A23}" dt="2024-11-21T23:05:22.038" v="723" actId="255"/>
          <ac:spMkLst>
            <pc:docMk/>
            <pc:sldMk cId="895133917" sldId="288"/>
            <ac:spMk id="12" creationId="{1EB4BEC1-FC58-783C-AFB7-42C14250EE00}"/>
          </ac:spMkLst>
        </pc:spChg>
        <pc:spChg chg="mod">
          <ac:chgData name="Anna Horvath" userId="20a388f1-2095-4bc0-9bf4-26c15a23e573" providerId="ADAL" clId="{36F79358-4CA0-4ACF-B45F-07306EE31A23}" dt="2024-11-22T00:55:14.912" v="2420" actId="1076"/>
          <ac:spMkLst>
            <pc:docMk/>
            <pc:sldMk cId="895133917" sldId="288"/>
            <ac:spMk id="16" creationId="{A08DA8DF-F8ED-DA5E-27F6-EAC4AB6A5D82}"/>
          </ac:spMkLst>
        </pc:spChg>
        <pc:spChg chg="mod">
          <ac:chgData name="Anna Horvath" userId="20a388f1-2095-4bc0-9bf4-26c15a23e573" providerId="ADAL" clId="{36F79358-4CA0-4ACF-B45F-07306EE31A23}" dt="2024-11-22T00:55:17.768" v="2421" actId="1076"/>
          <ac:spMkLst>
            <pc:docMk/>
            <pc:sldMk cId="895133917" sldId="288"/>
            <ac:spMk id="18" creationId="{7332298F-F5C3-95B9-A6D8-3FDBE50EF17F}"/>
          </ac:spMkLst>
        </pc:spChg>
        <pc:grpChg chg="add mod">
          <ac:chgData name="Anna Horvath" userId="20a388f1-2095-4bc0-9bf4-26c15a23e573" providerId="ADAL" clId="{36F79358-4CA0-4ACF-B45F-07306EE31A23}" dt="2024-11-21T22:27:50.186" v="218"/>
          <ac:grpSpMkLst>
            <pc:docMk/>
            <pc:sldMk cId="895133917" sldId="288"/>
            <ac:grpSpMk id="3" creationId="{73FA4DEB-9372-C7D1-938A-C9F35B478DD3}"/>
          </ac:grpSpMkLst>
        </pc:grpChg>
        <pc:graphicFrameChg chg="mod">
          <ac:chgData name="Anna Horvath" userId="20a388f1-2095-4bc0-9bf4-26c15a23e573" providerId="ADAL" clId="{36F79358-4CA0-4ACF-B45F-07306EE31A23}" dt="2024-11-21T22:27:49.282" v="216" actId="14100"/>
          <ac:graphicFrameMkLst>
            <pc:docMk/>
            <pc:sldMk cId="895133917" sldId="288"/>
            <ac:graphicFrameMk id="10" creationId="{53B6A0F1-5092-D883-E524-B4FDAC1B0595}"/>
          </ac:graphicFrameMkLst>
        </pc:graphicFrameChg>
      </pc:sldChg>
      <pc:sldChg chg="modSp">
        <pc:chgData name="Anna Horvath" userId="20a388f1-2095-4bc0-9bf4-26c15a23e573" providerId="ADAL" clId="{36F79358-4CA0-4ACF-B45F-07306EE31A23}" dt="2024-11-21T22:13:00.805" v="97" actId="20577"/>
        <pc:sldMkLst>
          <pc:docMk/>
          <pc:sldMk cId="2644056642" sldId="289"/>
        </pc:sldMkLst>
        <pc:graphicFrameChg chg="mod">
          <ac:chgData name="Anna Horvath" userId="20a388f1-2095-4bc0-9bf4-26c15a23e573" providerId="ADAL" clId="{36F79358-4CA0-4ACF-B45F-07306EE31A23}" dt="2024-11-21T22:13:00.805" v="97" actId="20577"/>
          <ac:graphicFrameMkLst>
            <pc:docMk/>
            <pc:sldMk cId="2644056642" sldId="289"/>
            <ac:graphicFrameMk id="10" creationId="{EB70D594-9D71-0BBF-1C4A-E10A4B933610}"/>
          </ac:graphicFrameMkLst>
        </pc:graphicFrameChg>
      </pc:sldChg>
      <pc:sldChg chg="modSp mod">
        <pc:chgData name="Anna Horvath" userId="20a388f1-2095-4bc0-9bf4-26c15a23e573" providerId="ADAL" clId="{36F79358-4CA0-4ACF-B45F-07306EE31A23}" dt="2024-11-21T23:46:56.023" v="1117" actId="12100"/>
        <pc:sldMkLst>
          <pc:docMk/>
          <pc:sldMk cId="1954855425" sldId="290"/>
        </pc:sldMkLst>
        <pc:graphicFrameChg chg="mod modGraphic">
          <ac:chgData name="Anna Horvath" userId="20a388f1-2095-4bc0-9bf4-26c15a23e573" providerId="ADAL" clId="{36F79358-4CA0-4ACF-B45F-07306EE31A23}" dt="2024-11-21T23:46:56.023" v="1117" actId="12100"/>
          <ac:graphicFrameMkLst>
            <pc:docMk/>
            <pc:sldMk cId="1954855425" sldId="290"/>
            <ac:graphicFrameMk id="3" creationId="{D0B075DB-282F-A3A4-3C03-8A324DECBA81}"/>
          </ac:graphicFrameMkLst>
        </pc:graphicFrameChg>
      </pc:sldChg>
      <pc:sldChg chg="del">
        <pc:chgData name="Anna Horvath" userId="20a388f1-2095-4bc0-9bf4-26c15a23e573" providerId="ADAL" clId="{36F79358-4CA0-4ACF-B45F-07306EE31A23}" dt="2024-11-21T23:29:45.888" v="1016" actId="47"/>
        <pc:sldMkLst>
          <pc:docMk/>
          <pc:sldMk cId="878683798" sldId="291"/>
        </pc:sldMkLst>
      </pc:sldChg>
      <pc:sldChg chg="del">
        <pc:chgData name="Anna Horvath" userId="20a388f1-2095-4bc0-9bf4-26c15a23e573" providerId="ADAL" clId="{36F79358-4CA0-4ACF-B45F-07306EE31A23}" dt="2024-11-21T23:13:46.443" v="792" actId="47"/>
        <pc:sldMkLst>
          <pc:docMk/>
          <pc:sldMk cId="3113278847" sldId="292"/>
        </pc:sldMkLst>
      </pc:sldChg>
      <pc:sldChg chg="modSp mod">
        <pc:chgData name="Anna Horvath" userId="20a388f1-2095-4bc0-9bf4-26c15a23e573" providerId="ADAL" clId="{36F79358-4CA0-4ACF-B45F-07306EE31A23}" dt="2024-11-21T23:48:31.905" v="1215" actId="20577"/>
        <pc:sldMkLst>
          <pc:docMk/>
          <pc:sldMk cId="1607906149" sldId="293"/>
        </pc:sldMkLst>
        <pc:graphicFrameChg chg="mod">
          <ac:chgData name="Anna Horvath" userId="20a388f1-2095-4bc0-9bf4-26c15a23e573" providerId="ADAL" clId="{36F79358-4CA0-4ACF-B45F-07306EE31A23}" dt="2024-11-21T23:48:31.905" v="1215" actId="20577"/>
          <ac:graphicFrameMkLst>
            <pc:docMk/>
            <pc:sldMk cId="1607906149" sldId="293"/>
            <ac:graphicFrameMk id="3" creationId="{C1DD3AD5-E836-8F41-43FA-40AE8F781F40}"/>
          </ac:graphicFrameMkLst>
        </pc:graphicFrameChg>
      </pc:sldChg>
      <pc:sldChg chg="modSp del mod modNotesTx">
        <pc:chgData name="Anna Horvath" userId="20a388f1-2095-4bc0-9bf4-26c15a23e573" providerId="ADAL" clId="{36F79358-4CA0-4ACF-B45F-07306EE31A23}" dt="2024-11-22T00:19:44.896" v="1871" actId="47"/>
        <pc:sldMkLst>
          <pc:docMk/>
          <pc:sldMk cId="3601458381" sldId="294"/>
        </pc:sldMkLst>
        <pc:spChg chg="mod">
          <ac:chgData name="Anna Horvath" userId="20a388f1-2095-4bc0-9bf4-26c15a23e573" providerId="ADAL" clId="{36F79358-4CA0-4ACF-B45F-07306EE31A23}" dt="2024-11-21T23:57:40.333" v="1321" actId="790"/>
          <ac:spMkLst>
            <pc:docMk/>
            <pc:sldMk cId="3601458381" sldId="294"/>
            <ac:spMk id="7" creationId="{F32E8D9A-DB20-7DF0-DF77-74FDEAF61EA9}"/>
          </ac:spMkLst>
        </pc:spChg>
      </pc:sldChg>
      <pc:sldChg chg="modSp mod modTransition setBg">
        <pc:chgData name="Anna Horvath" userId="20a388f1-2095-4bc0-9bf4-26c15a23e573" providerId="ADAL" clId="{36F79358-4CA0-4ACF-B45F-07306EE31A23}" dt="2024-11-22T00:52:51.809" v="2390" actId="1076"/>
        <pc:sldMkLst>
          <pc:docMk/>
          <pc:sldMk cId="3021604640" sldId="295"/>
        </pc:sldMkLst>
        <pc:spChg chg="mod">
          <ac:chgData name="Anna Horvath" userId="20a388f1-2095-4bc0-9bf4-26c15a23e573" providerId="ADAL" clId="{36F79358-4CA0-4ACF-B45F-07306EE31A23}" dt="2024-11-22T00:52:51.809" v="2390" actId="1076"/>
          <ac:spMkLst>
            <pc:docMk/>
            <pc:sldMk cId="3021604640" sldId="295"/>
            <ac:spMk id="2" creationId="{77365EEA-D8F0-77EC-5DB5-B9603A1F1B33}"/>
          </ac:spMkLst>
        </pc:spChg>
      </pc:sldChg>
      <pc:sldChg chg="modSp mod modTransition setBg">
        <pc:chgData name="Anna Horvath" userId="20a388f1-2095-4bc0-9bf4-26c15a23e573" providerId="ADAL" clId="{36F79358-4CA0-4ACF-B45F-07306EE31A23}" dt="2024-11-22T00:53:02.257" v="2392" actId="1076"/>
        <pc:sldMkLst>
          <pc:docMk/>
          <pc:sldMk cId="494620246" sldId="296"/>
        </pc:sldMkLst>
        <pc:spChg chg="mod">
          <ac:chgData name="Anna Horvath" userId="20a388f1-2095-4bc0-9bf4-26c15a23e573" providerId="ADAL" clId="{36F79358-4CA0-4ACF-B45F-07306EE31A23}" dt="2024-11-22T00:53:02.257" v="2392" actId="1076"/>
          <ac:spMkLst>
            <pc:docMk/>
            <pc:sldMk cId="494620246" sldId="296"/>
            <ac:spMk id="2" creationId="{77365EEA-D8F0-77EC-5DB5-B9603A1F1B33}"/>
          </ac:spMkLst>
        </pc:spChg>
      </pc:sldChg>
      <pc:sldChg chg="modSp mod setBg">
        <pc:chgData name="Anna Horvath" userId="20a388f1-2095-4bc0-9bf4-26c15a23e573" providerId="ADAL" clId="{36F79358-4CA0-4ACF-B45F-07306EE31A23}" dt="2024-11-22T00:53:27.905" v="2398" actId="1076"/>
        <pc:sldMkLst>
          <pc:docMk/>
          <pc:sldMk cId="522413482" sldId="297"/>
        </pc:sldMkLst>
        <pc:spChg chg="mod">
          <ac:chgData name="Anna Horvath" userId="20a388f1-2095-4bc0-9bf4-26c15a23e573" providerId="ADAL" clId="{36F79358-4CA0-4ACF-B45F-07306EE31A23}" dt="2024-11-22T00:53:27.905" v="2398" actId="1076"/>
          <ac:spMkLst>
            <pc:docMk/>
            <pc:sldMk cId="522413482" sldId="297"/>
            <ac:spMk id="2" creationId="{77365EEA-D8F0-77EC-5DB5-B9603A1F1B33}"/>
          </ac:spMkLst>
        </pc:spChg>
      </pc:sldChg>
      <pc:sldChg chg="addSp delSp modSp add mod modNotes modNotesTx">
        <pc:chgData name="Anna Horvath" userId="20a388f1-2095-4bc0-9bf4-26c15a23e573" providerId="ADAL" clId="{36F79358-4CA0-4ACF-B45F-07306EE31A23}" dt="2024-11-21T22:58:15.565" v="446" actId="27636"/>
        <pc:sldMkLst>
          <pc:docMk/>
          <pc:sldMk cId="1345707161" sldId="298"/>
        </pc:sldMkLst>
        <pc:spChg chg="mod">
          <ac:chgData name="Anna Horvath" userId="20a388f1-2095-4bc0-9bf4-26c15a23e573" providerId="ADAL" clId="{36F79358-4CA0-4ACF-B45F-07306EE31A23}" dt="2024-11-21T22:29:16.910" v="306" actId="790"/>
          <ac:spMkLst>
            <pc:docMk/>
            <pc:sldMk cId="1345707161" sldId="298"/>
            <ac:spMk id="7" creationId="{F32E8D9A-DB20-7DF0-DF77-74FDEAF61EA9}"/>
          </ac:spMkLst>
        </pc:spChg>
        <pc:spChg chg="del">
          <ac:chgData name="Anna Horvath" userId="20a388f1-2095-4bc0-9bf4-26c15a23e573" providerId="ADAL" clId="{36F79358-4CA0-4ACF-B45F-07306EE31A23}" dt="2024-11-21T22:28:42.478" v="271" actId="478"/>
          <ac:spMkLst>
            <pc:docMk/>
            <pc:sldMk cId="1345707161" sldId="298"/>
            <ac:spMk id="16" creationId="{A08DA8DF-F8ED-DA5E-27F6-EAC4AB6A5D82}"/>
          </ac:spMkLst>
        </pc:spChg>
        <pc:spChg chg="del">
          <ac:chgData name="Anna Horvath" userId="20a388f1-2095-4bc0-9bf4-26c15a23e573" providerId="ADAL" clId="{36F79358-4CA0-4ACF-B45F-07306EE31A23}" dt="2024-11-21T22:28:39.927" v="270" actId="478"/>
          <ac:spMkLst>
            <pc:docMk/>
            <pc:sldMk cId="1345707161" sldId="298"/>
            <ac:spMk id="18" creationId="{7332298F-F5C3-95B9-A6D8-3FDBE50EF17F}"/>
          </ac:spMkLst>
        </pc:spChg>
        <pc:graphicFrameChg chg="add mod modGraphic">
          <ac:chgData name="Anna Horvath" userId="20a388f1-2095-4bc0-9bf4-26c15a23e573" providerId="ADAL" clId="{36F79358-4CA0-4ACF-B45F-07306EE31A23}" dt="2024-11-21T22:53:11.618" v="404" actId="1076"/>
          <ac:graphicFrameMkLst>
            <pc:docMk/>
            <pc:sldMk cId="1345707161" sldId="298"/>
            <ac:graphicFrameMk id="3" creationId="{8CCB3802-28B7-D0FE-F706-253117C48D3D}"/>
          </ac:graphicFrameMkLst>
        </pc:graphicFrameChg>
        <pc:graphicFrameChg chg="del">
          <ac:chgData name="Anna Horvath" userId="20a388f1-2095-4bc0-9bf4-26c15a23e573" providerId="ADAL" clId="{36F79358-4CA0-4ACF-B45F-07306EE31A23}" dt="2024-11-21T22:28:36.734" v="269" actId="478"/>
          <ac:graphicFrameMkLst>
            <pc:docMk/>
            <pc:sldMk cId="1345707161" sldId="298"/>
            <ac:graphicFrameMk id="10" creationId="{53B6A0F1-5092-D883-E524-B4FDAC1B0595}"/>
          </ac:graphicFrameMkLst>
        </pc:graphicFrameChg>
      </pc:sldChg>
      <pc:sldChg chg="add del">
        <pc:chgData name="Anna Horvath" userId="20a388f1-2095-4bc0-9bf4-26c15a23e573" providerId="ADAL" clId="{36F79358-4CA0-4ACF-B45F-07306EE31A23}" dt="2024-11-21T23:58:27.284" v="1326"/>
        <pc:sldMkLst>
          <pc:docMk/>
          <pc:sldMk cId="1652089391" sldId="299"/>
        </pc:sldMkLst>
      </pc:sldChg>
      <pc:sldChg chg="addSp delSp modSp add mod ord modClrScheme chgLayout modNotesTx">
        <pc:chgData name="Anna Horvath" userId="20a388f1-2095-4bc0-9bf4-26c15a23e573" providerId="ADAL" clId="{36F79358-4CA0-4ACF-B45F-07306EE31A23}" dt="2024-11-22T00:20:12.743" v="1878" actId="1076"/>
        <pc:sldMkLst>
          <pc:docMk/>
          <pc:sldMk cId="3167092731" sldId="299"/>
        </pc:sldMkLst>
        <pc:spChg chg="mod">
          <ac:chgData name="Anna Horvath" userId="20a388f1-2095-4bc0-9bf4-26c15a23e573" providerId="ADAL" clId="{36F79358-4CA0-4ACF-B45F-07306EE31A23}" dt="2024-11-22T00:17:01.972" v="1850" actId="207"/>
          <ac:spMkLst>
            <pc:docMk/>
            <pc:sldMk cId="3167092731" sldId="299"/>
            <ac:spMk id="2" creationId="{1CEA4AA8-457A-43DF-4E4C-DE5ECC59954E}"/>
          </ac:spMkLst>
        </pc:spChg>
        <pc:spChg chg="add del mod">
          <ac:chgData name="Anna Horvath" userId="20a388f1-2095-4bc0-9bf4-26c15a23e573" providerId="ADAL" clId="{36F79358-4CA0-4ACF-B45F-07306EE31A23}" dt="2024-11-22T00:04:41.054" v="1337" actId="478"/>
          <ac:spMkLst>
            <pc:docMk/>
            <pc:sldMk cId="3167092731" sldId="299"/>
            <ac:spMk id="3" creationId="{90C7C380-E1B2-0399-38F1-AFBD5EBE5DC8}"/>
          </ac:spMkLst>
        </pc:spChg>
        <pc:spChg chg="add del mod ord">
          <ac:chgData name="Anna Horvath" userId="20a388f1-2095-4bc0-9bf4-26c15a23e573" providerId="ADAL" clId="{36F79358-4CA0-4ACF-B45F-07306EE31A23}" dt="2024-11-22T00:16:48.214" v="1845" actId="478"/>
          <ac:spMkLst>
            <pc:docMk/>
            <pc:sldMk cId="3167092731" sldId="299"/>
            <ac:spMk id="4" creationId="{EDF36770-518E-3B9C-6B20-0E0E81BEED74}"/>
          </ac:spMkLst>
        </pc:spChg>
        <pc:spChg chg="add mod">
          <ac:chgData name="Anna Horvath" userId="20a388f1-2095-4bc0-9bf4-26c15a23e573" providerId="ADAL" clId="{36F79358-4CA0-4ACF-B45F-07306EE31A23}" dt="2024-11-22T00:16:41.840" v="1843"/>
          <ac:spMkLst>
            <pc:docMk/>
            <pc:sldMk cId="3167092731" sldId="299"/>
            <ac:spMk id="5" creationId="{06632813-31B0-949C-BD87-CC297B1EDF80}"/>
          </ac:spMkLst>
        </pc:spChg>
        <pc:spChg chg="mod">
          <ac:chgData name="Anna Horvath" userId="20a388f1-2095-4bc0-9bf4-26c15a23e573" providerId="ADAL" clId="{36F79358-4CA0-4ACF-B45F-07306EE31A23}" dt="2024-11-22T00:17:01.972" v="1850" actId="207"/>
          <ac:spMkLst>
            <pc:docMk/>
            <pc:sldMk cId="3167092731" sldId="299"/>
            <ac:spMk id="7" creationId="{F32E8D9A-DB20-7DF0-DF77-74FDEAF61EA9}"/>
          </ac:spMkLst>
        </pc:spChg>
        <pc:spChg chg="add del mod">
          <ac:chgData name="Anna Horvath" userId="20a388f1-2095-4bc0-9bf4-26c15a23e573" providerId="ADAL" clId="{36F79358-4CA0-4ACF-B45F-07306EE31A23}" dt="2024-11-22T00:16:54.235" v="1848" actId="478"/>
          <ac:spMkLst>
            <pc:docMk/>
            <pc:sldMk cId="3167092731" sldId="299"/>
            <ac:spMk id="8" creationId="{356322BA-6DA2-2C22-C55A-D07BB478D793}"/>
          </ac:spMkLst>
        </pc:spChg>
        <pc:spChg chg="add del mod">
          <ac:chgData name="Anna Horvath" userId="20a388f1-2095-4bc0-9bf4-26c15a23e573" providerId="ADAL" clId="{36F79358-4CA0-4ACF-B45F-07306EE31A23}" dt="2024-11-22T00:16:46.160" v="1844" actId="478"/>
          <ac:spMkLst>
            <pc:docMk/>
            <pc:sldMk cId="3167092731" sldId="299"/>
            <ac:spMk id="9" creationId="{80499628-D2C5-C351-7609-75D6E00B1533}"/>
          </ac:spMkLst>
        </pc:spChg>
        <pc:spChg chg="add mod">
          <ac:chgData name="Anna Horvath" userId="20a388f1-2095-4bc0-9bf4-26c15a23e573" providerId="ADAL" clId="{36F79358-4CA0-4ACF-B45F-07306EE31A23}" dt="2024-11-22T00:20:12.743" v="1878" actId="1076"/>
          <ac:spMkLst>
            <pc:docMk/>
            <pc:sldMk cId="3167092731" sldId="299"/>
            <ac:spMk id="10" creationId="{B5E9A1EC-1654-4AAA-3786-86FD3DD5D71C}"/>
          </ac:spMkLst>
        </pc:spChg>
        <pc:spChg chg="add mod ord">
          <ac:chgData name="Anna Horvath" userId="20a388f1-2095-4bc0-9bf4-26c15a23e573" providerId="ADAL" clId="{36F79358-4CA0-4ACF-B45F-07306EE31A23}" dt="2024-11-22T00:20:06.535" v="1877" actId="13822"/>
          <ac:spMkLst>
            <pc:docMk/>
            <pc:sldMk cId="3167092731" sldId="299"/>
            <ac:spMk id="11" creationId="{D69755F5-A134-BA0D-6B38-BBA2F6A5CE9D}"/>
          </ac:spMkLst>
        </pc:spChg>
      </pc:sldChg>
      <pc:sldChg chg="addSp modSp new mod setBg">
        <pc:chgData name="Anna Horvath" userId="20a388f1-2095-4bc0-9bf4-26c15a23e573" providerId="ADAL" clId="{36F79358-4CA0-4ACF-B45F-07306EE31A23}" dt="2024-11-22T00:32:56.325" v="2118" actId="1076"/>
        <pc:sldMkLst>
          <pc:docMk/>
          <pc:sldMk cId="3879753385" sldId="300"/>
        </pc:sldMkLst>
        <pc:spChg chg="mod">
          <ac:chgData name="Anna Horvath" userId="20a388f1-2095-4bc0-9bf4-26c15a23e573" providerId="ADAL" clId="{36F79358-4CA0-4ACF-B45F-07306EE31A23}" dt="2024-11-22T00:29:00.223" v="1941" actId="790"/>
          <ac:spMkLst>
            <pc:docMk/>
            <pc:sldMk cId="3879753385" sldId="300"/>
            <ac:spMk id="2" creationId="{7F5E4AF8-D1DA-1FDF-9619-95CC1550ADBD}"/>
          </ac:spMkLst>
        </pc:spChg>
        <pc:spChg chg="mod">
          <ac:chgData name="Anna Horvath" userId="20a388f1-2095-4bc0-9bf4-26c15a23e573" providerId="ADAL" clId="{36F79358-4CA0-4ACF-B45F-07306EE31A23}" dt="2024-11-22T00:32:26.938" v="2112" actId="21"/>
          <ac:spMkLst>
            <pc:docMk/>
            <pc:sldMk cId="3879753385" sldId="300"/>
            <ac:spMk id="3" creationId="{D3EE9EE2-D38F-7FB9-E175-5A1E46C77D65}"/>
          </ac:spMkLst>
        </pc:spChg>
        <pc:spChg chg="add mod">
          <ac:chgData name="Anna Horvath" userId="20a388f1-2095-4bc0-9bf4-26c15a23e573" providerId="ADAL" clId="{36F79358-4CA0-4ACF-B45F-07306EE31A23}" dt="2024-11-22T00:32:56.325" v="2118" actId="1076"/>
          <ac:spMkLst>
            <pc:docMk/>
            <pc:sldMk cId="3879753385" sldId="300"/>
            <ac:spMk id="5" creationId="{5F6EA6D0-298C-0E51-2F4D-BB428460C299}"/>
          </ac:spMkLst>
        </pc:spChg>
      </pc:sldChg>
      <pc:sldChg chg="del">
        <pc:chgData name="Anna Horvath" userId="20a388f1-2095-4bc0-9bf4-26c15a23e573" providerId="ADAL" clId="{36F79358-4CA0-4ACF-B45F-07306EE31A23}" dt="2024-11-22T00:44:35.813" v="2349" actId="47"/>
        <pc:sldMkLst>
          <pc:docMk/>
          <pc:sldMk cId="877755276" sldId="301"/>
        </pc:sldMkLst>
      </pc:sldChg>
      <pc:sldChg chg="new del">
        <pc:chgData name="Anna Horvath" userId="20a388f1-2095-4bc0-9bf4-26c15a23e573" providerId="ADAL" clId="{36F79358-4CA0-4ACF-B45F-07306EE31A23}" dt="2024-11-22T00:44:22.179" v="2346" actId="47"/>
        <pc:sldMkLst>
          <pc:docMk/>
          <pc:sldMk cId="1696528696" sldId="301"/>
        </pc:sldMkLst>
      </pc:sldChg>
      <pc:sldChg chg="addSp delSp modSp new del mod modClrScheme chgLayout">
        <pc:chgData name="Anna Horvath" userId="20a388f1-2095-4bc0-9bf4-26c15a23e573" providerId="ADAL" clId="{36F79358-4CA0-4ACF-B45F-07306EE31A23}" dt="2024-11-22T00:43:56.471" v="2344" actId="47"/>
        <pc:sldMkLst>
          <pc:docMk/>
          <pc:sldMk cId="1830420684" sldId="301"/>
        </pc:sldMkLst>
        <pc:spChg chg="del">
          <ac:chgData name="Anna Horvath" userId="20a388f1-2095-4bc0-9bf4-26c15a23e573" providerId="ADAL" clId="{36F79358-4CA0-4ACF-B45F-07306EE31A23}" dt="2024-11-22T00:33:26.711" v="2190" actId="478"/>
          <ac:spMkLst>
            <pc:docMk/>
            <pc:sldMk cId="1830420684" sldId="301"/>
            <ac:spMk id="2" creationId="{08D76E26-F242-2345-6CAF-81BB17B4DB55}"/>
          </ac:spMkLst>
        </pc:spChg>
        <pc:spChg chg="del">
          <ac:chgData name="Anna Horvath" userId="20a388f1-2095-4bc0-9bf4-26c15a23e573" providerId="ADAL" clId="{36F79358-4CA0-4ACF-B45F-07306EE31A23}" dt="2024-11-22T00:33:28.690" v="2191" actId="478"/>
          <ac:spMkLst>
            <pc:docMk/>
            <pc:sldMk cId="1830420684" sldId="301"/>
            <ac:spMk id="3" creationId="{844E517D-98CC-8A7C-9ED2-48DE3CD89628}"/>
          </ac:spMkLst>
        </pc:spChg>
        <pc:spChg chg="mod ord modVis">
          <ac:chgData name="Anna Horvath" userId="20a388f1-2095-4bc0-9bf4-26c15a23e573" providerId="ADAL" clId="{36F79358-4CA0-4ACF-B45F-07306EE31A23}" dt="2024-11-22T00:42:41.066" v="2232" actId="700"/>
          <ac:spMkLst>
            <pc:docMk/>
            <pc:sldMk cId="1830420684" sldId="301"/>
            <ac:spMk id="4" creationId="{52C190AE-2CC7-06D9-A4B4-20BA4DF53D52}"/>
          </ac:spMkLst>
        </pc:spChg>
        <pc:spChg chg="add mod ord">
          <ac:chgData name="Anna Horvath" userId="20a388f1-2095-4bc0-9bf4-26c15a23e573" providerId="ADAL" clId="{36F79358-4CA0-4ACF-B45F-07306EE31A23}" dt="2024-11-22T00:43:39.839" v="2342" actId="255"/>
          <ac:spMkLst>
            <pc:docMk/>
            <pc:sldMk cId="1830420684" sldId="301"/>
            <ac:spMk id="7" creationId="{B20F8BB8-C447-7DC9-54C8-F2411D8E0618}"/>
          </ac:spMkLst>
        </pc:spChg>
        <pc:spChg chg="add del mod">
          <ac:chgData name="Anna Horvath" userId="20a388f1-2095-4bc0-9bf4-26c15a23e573" providerId="ADAL" clId="{36F79358-4CA0-4ACF-B45F-07306EE31A23}" dt="2024-11-22T00:41:37.853" v="2196" actId="26606"/>
          <ac:spMkLst>
            <pc:docMk/>
            <pc:sldMk cId="1830420684" sldId="301"/>
            <ac:spMk id="8" creationId="{DF7CA0F5-170F-484C-706A-D3245BAE6839}"/>
          </ac:spMkLst>
        </pc:spChg>
        <pc:spChg chg="add del mod ord">
          <ac:chgData name="Anna Horvath" userId="20a388f1-2095-4bc0-9bf4-26c15a23e573" providerId="ADAL" clId="{36F79358-4CA0-4ACF-B45F-07306EE31A23}" dt="2024-11-22T00:42:46.347" v="2233" actId="478"/>
          <ac:spMkLst>
            <pc:docMk/>
            <pc:sldMk cId="1830420684" sldId="301"/>
            <ac:spMk id="9" creationId="{9F8695ED-B728-3477-4551-BD252F409940}"/>
          </ac:spMkLst>
        </pc:spChg>
        <pc:spChg chg="add del mod">
          <ac:chgData name="Anna Horvath" userId="20a388f1-2095-4bc0-9bf4-26c15a23e573" providerId="ADAL" clId="{36F79358-4CA0-4ACF-B45F-07306EE31A23}" dt="2024-11-22T00:42:26.809" v="2230" actId="26606"/>
          <ac:spMkLst>
            <pc:docMk/>
            <pc:sldMk cId="1830420684" sldId="301"/>
            <ac:spMk id="10" creationId="{04E05E47-40E8-207B-7C00-BE67F6B5CC90}"/>
          </ac:spMkLst>
        </pc:spChg>
        <pc:spChg chg="add del mod">
          <ac:chgData name="Anna Horvath" userId="20a388f1-2095-4bc0-9bf4-26c15a23e573" providerId="ADAL" clId="{36F79358-4CA0-4ACF-B45F-07306EE31A23}" dt="2024-11-22T00:41:18.169" v="2194" actId="26606"/>
          <ac:spMkLst>
            <pc:docMk/>
            <pc:sldMk cId="1830420684" sldId="301"/>
            <ac:spMk id="11" creationId="{FBBDB3EC-0247-C77B-93E3-62F468DEE223}"/>
          </ac:spMkLst>
        </pc:spChg>
        <pc:spChg chg="add del mod ord">
          <ac:chgData name="Anna Horvath" userId="20a388f1-2095-4bc0-9bf4-26c15a23e573" providerId="ADAL" clId="{36F79358-4CA0-4ACF-B45F-07306EE31A23}" dt="2024-11-22T00:43:19.149" v="2320" actId="478"/>
          <ac:spMkLst>
            <pc:docMk/>
            <pc:sldMk cId="1830420684" sldId="301"/>
            <ac:spMk id="12" creationId="{FD1041B3-E812-CD79-1588-B25BB6F08E09}"/>
          </ac:spMkLst>
        </pc:spChg>
        <pc:spChg chg="add del mod">
          <ac:chgData name="Anna Horvath" userId="20a388f1-2095-4bc0-9bf4-26c15a23e573" providerId="ADAL" clId="{36F79358-4CA0-4ACF-B45F-07306EE31A23}" dt="2024-11-22T00:42:26.809" v="2230" actId="26606"/>
          <ac:spMkLst>
            <pc:docMk/>
            <pc:sldMk cId="1830420684" sldId="301"/>
            <ac:spMk id="13" creationId="{B389CC37-4232-03D8-44B6-AF3DC4F63066}"/>
          </ac:spMkLst>
        </pc:spChg>
        <pc:spChg chg="add mod ord">
          <ac:chgData name="Anna Horvath" userId="20a388f1-2095-4bc0-9bf4-26c15a23e573" providerId="ADAL" clId="{36F79358-4CA0-4ACF-B45F-07306EE31A23}" dt="2024-11-22T00:43:45.550" v="2343" actId="255"/>
          <ac:spMkLst>
            <pc:docMk/>
            <pc:sldMk cId="1830420684" sldId="301"/>
            <ac:spMk id="14" creationId="{C965725B-D1FD-AA1E-829D-8AD1ECCF9A46}"/>
          </ac:spMkLst>
        </pc:spChg>
        <pc:spChg chg="add del mod">
          <ac:chgData name="Anna Horvath" userId="20a388f1-2095-4bc0-9bf4-26c15a23e573" providerId="ADAL" clId="{36F79358-4CA0-4ACF-B45F-07306EE31A23}" dt="2024-11-22T00:43:20.962" v="2321" actId="478"/>
          <ac:spMkLst>
            <pc:docMk/>
            <pc:sldMk cId="1830420684" sldId="301"/>
            <ac:spMk id="16" creationId="{BF45CDE9-863C-D1B4-DED4-0DF60FA00C1D}"/>
          </ac:spMkLst>
        </pc:spChg>
        <pc:spChg chg="add del mod">
          <ac:chgData name="Anna Horvath" userId="20a388f1-2095-4bc0-9bf4-26c15a23e573" providerId="ADAL" clId="{36F79358-4CA0-4ACF-B45F-07306EE31A23}" dt="2024-11-22T00:41:52.874" v="2214" actId="26606"/>
          <ac:spMkLst>
            <pc:docMk/>
            <pc:sldMk cId="1830420684" sldId="301"/>
            <ac:spMk id="18" creationId="{E8085C58-89F5-3DD1-2A23-A686BDB71EAB}"/>
          </ac:spMkLst>
        </pc:spChg>
        <pc:spChg chg="add del mod">
          <ac:chgData name="Anna Horvath" userId="20a388f1-2095-4bc0-9bf4-26c15a23e573" providerId="ADAL" clId="{36F79358-4CA0-4ACF-B45F-07306EE31A23}" dt="2024-11-22T00:41:52.874" v="2214" actId="26606"/>
          <ac:spMkLst>
            <pc:docMk/>
            <pc:sldMk cId="1830420684" sldId="301"/>
            <ac:spMk id="20" creationId="{CB078D2A-356D-6EC7-4203-1FC6BF07A075}"/>
          </ac:spMkLst>
        </pc:spChg>
        <pc:spChg chg="add del mod">
          <ac:chgData name="Anna Horvath" userId="20a388f1-2095-4bc0-9bf4-26c15a23e573" providerId="ADAL" clId="{36F79358-4CA0-4ACF-B45F-07306EE31A23}" dt="2024-11-22T00:41:52.874" v="2214" actId="26606"/>
          <ac:spMkLst>
            <pc:docMk/>
            <pc:sldMk cId="1830420684" sldId="301"/>
            <ac:spMk id="22" creationId="{302A798C-FEC3-5B12-0B46-372DF32557D7}"/>
          </ac:spMkLst>
        </pc:spChg>
        <pc:spChg chg="add del mod">
          <ac:chgData name="Anna Horvath" userId="20a388f1-2095-4bc0-9bf4-26c15a23e573" providerId="ADAL" clId="{36F79358-4CA0-4ACF-B45F-07306EE31A23}" dt="2024-11-22T00:41:52.874" v="2214" actId="26606"/>
          <ac:spMkLst>
            <pc:docMk/>
            <pc:sldMk cId="1830420684" sldId="301"/>
            <ac:spMk id="24" creationId="{06429D75-EE0F-1403-6D61-24661DB9A439}"/>
          </ac:spMkLst>
        </pc:spChg>
        <pc:spChg chg="add del mod">
          <ac:chgData name="Anna Horvath" userId="20a388f1-2095-4bc0-9bf4-26c15a23e573" providerId="ADAL" clId="{36F79358-4CA0-4ACF-B45F-07306EE31A23}" dt="2024-11-22T00:41:57.540" v="2216" actId="26606"/>
          <ac:spMkLst>
            <pc:docMk/>
            <pc:sldMk cId="1830420684" sldId="301"/>
            <ac:spMk id="26" creationId="{04525685-17CC-1996-21B0-2A5D9725D7A7}"/>
          </ac:spMkLst>
        </pc:spChg>
        <pc:spChg chg="add del mod">
          <ac:chgData name="Anna Horvath" userId="20a388f1-2095-4bc0-9bf4-26c15a23e573" providerId="ADAL" clId="{36F79358-4CA0-4ACF-B45F-07306EE31A23}" dt="2024-11-22T00:41:57.540" v="2216" actId="26606"/>
          <ac:spMkLst>
            <pc:docMk/>
            <pc:sldMk cId="1830420684" sldId="301"/>
            <ac:spMk id="27" creationId="{F8383603-5FCD-362F-8A3E-5FCCBE2443F1}"/>
          </ac:spMkLst>
        </pc:spChg>
        <pc:spChg chg="add del mod">
          <ac:chgData name="Anna Horvath" userId="20a388f1-2095-4bc0-9bf4-26c15a23e573" providerId="ADAL" clId="{36F79358-4CA0-4ACF-B45F-07306EE31A23}" dt="2024-11-22T00:41:57.540" v="2216" actId="26606"/>
          <ac:spMkLst>
            <pc:docMk/>
            <pc:sldMk cId="1830420684" sldId="301"/>
            <ac:spMk id="28" creationId="{400DAE5E-FC39-A473-313A-A2842C6F6EAA}"/>
          </ac:spMkLst>
        </pc:spChg>
        <pc:spChg chg="add del mod">
          <ac:chgData name="Anna Horvath" userId="20a388f1-2095-4bc0-9bf4-26c15a23e573" providerId="ADAL" clId="{36F79358-4CA0-4ACF-B45F-07306EE31A23}" dt="2024-11-22T00:41:57.540" v="2216" actId="26606"/>
          <ac:spMkLst>
            <pc:docMk/>
            <pc:sldMk cId="1830420684" sldId="301"/>
            <ac:spMk id="29" creationId="{AB677E9D-C91F-3E64-80C3-EAD43DAB1766}"/>
          </ac:spMkLst>
        </pc:spChg>
        <pc:spChg chg="add del mod">
          <ac:chgData name="Anna Horvath" userId="20a388f1-2095-4bc0-9bf4-26c15a23e573" providerId="ADAL" clId="{36F79358-4CA0-4ACF-B45F-07306EE31A23}" dt="2024-11-22T00:42:05.457" v="2218" actId="26606"/>
          <ac:spMkLst>
            <pc:docMk/>
            <pc:sldMk cId="1830420684" sldId="301"/>
            <ac:spMk id="31" creationId="{A86882A5-D086-7EB1-F267-5CF74743C76B}"/>
          </ac:spMkLst>
        </pc:spChg>
        <pc:spChg chg="add del mod">
          <ac:chgData name="Anna Horvath" userId="20a388f1-2095-4bc0-9bf4-26c15a23e573" providerId="ADAL" clId="{36F79358-4CA0-4ACF-B45F-07306EE31A23}" dt="2024-11-22T00:42:05.457" v="2218" actId="26606"/>
          <ac:spMkLst>
            <pc:docMk/>
            <pc:sldMk cId="1830420684" sldId="301"/>
            <ac:spMk id="32" creationId="{3AC23A9F-7B35-48BC-BD4A-5812331507F9}"/>
          </ac:spMkLst>
        </pc:spChg>
        <pc:spChg chg="add del mod">
          <ac:chgData name="Anna Horvath" userId="20a388f1-2095-4bc0-9bf4-26c15a23e573" providerId="ADAL" clId="{36F79358-4CA0-4ACF-B45F-07306EE31A23}" dt="2024-11-22T00:42:24.121" v="2224" actId="26606"/>
          <ac:spMkLst>
            <pc:docMk/>
            <pc:sldMk cId="1830420684" sldId="301"/>
            <ac:spMk id="34" creationId="{E8085C58-89F5-3DD1-2A23-A686BDB71EAB}"/>
          </ac:spMkLst>
        </pc:spChg>
        <pc:spChg chg="add del mod">
          <ac:chgData name="Anna Horvath" userId="20a388f1-2095-4bc0-9bf4-26c15a23e573" providerId="ADAL" clId="{36F79358-4CA0-4ACF-B45F-07306EE31A23}" dt="2024-11-22T00:42:24.121" v="2224" actId="26606"/>
          <ac:spMkLst>
            <pc:docMk/>
            <pc:sldMk cId="1830420684" sldId="301"/>
            <ac:spMk id="35" creationId="{CB078D2A-356D-6EC7-4203-1FC6BF07A075}"/>
          </ac:spMkLst>
        </pc:spChg>
        <pc:spChg chg="add del mod">
          <ac:chgData name="Anna Horvath" userId="20a388f1-2095-4bc0-9bf4-26c15a23e573" providerId="ADAL" clId="{36F79358-4CA0-4ACF-B45F-07306EE31A23}" dt="2024-11-22T00:42:24.121" v="2224" actId="26606"/>
          <ac:spMkLst>
            <pc:docMk/>
            <pc:sldMk cId="1830420684" sldId="301"/>
            <ac:spMk id="36" creationId="{302A798C-FEC3-5B12-0B46-372DF32557D7}"/>
          </ac:spMkLst>
        </pc:spChg>
        <pc:spChg chg="add del mod">
          <ac:chgData name="Anna Horvath" userId="20a388f1-2095-4bc0-9bf4-26c15a23e573" providerId="ADAL" clId="{36F79358-4CA0-4ACF-B45F-07306EE31A23}" dt="2024-11-22T00:42:24.121" v="2224" actId="26606"/>
          <ac:spMkLst>
            <pc:docMk/>
            <pc:sldMk cId="1830420684" sldId="301"/>
            <ac:spMk id="37" creationId="{06429D75-EE0F-1403-6D61-24661DB9A439}"/>
          </ac:spMkLst>
        </pc:spChg>
        <pc:spChg chg="add del mod">
          <ac:chgData name="Anna Horvath" userId="20a388f1-2095-4bc0-9bf4-26c15a23e573" providerId="ADAL" clId="{36F79358-4CA0-4ACF-B45F-07306EE31A23}" dt="2024-11-22T00:42:23.055" v="2222" actId="26606"/>
          <ac:spMkLst>
            <pc:docMk/>
            <pc:sldMk cId="1830420684" sldId="301"/>
            <ac:spMk id="42" creationId="{E65CC350-DF08-F44B-28A4-F3DD4E37D096}"/>
          </ac:spMkLst>
        </pc:spChg>
        <pc:spChg chg="add del mod">
          <ac:chgData name="Anna Horvath" userId="20a388f1-2095-4bc0-9bf4-26c15a23e573" providerId="ADAL" clId="{36F79358-4CA0-4ACF-B45F-07306EE31A23}" dt="2024-11-22T00:42:23.055" v="2222" actId="26606"/>
          <ac:spMkLst>
            <pc:docMk/>
            <pc:sldMk cId="1830420684" sldId="301"/>
            <ac:spMk id="44" creationId="{34DB42C4-AB3F-3124-2475-A8C1DE09A2CA}"/>
          </ac:spMkLst>
        </pc:spChg>
        <pc:spChg chg="add del mod">
          <ac:chgData name="Anna Horvath" userId="20a388f1-2095-4bc0-9bf4-26c15a23e573" providerId="ADAL" clId="{36F79358-4CA0-4ACF-B45F-07306EE31A23}" dt="2024-11-22T00:42:23.055" v="2222" actId="26606"/>
          <ac:spMkLst>
            <pc:docMk/>
            <pc:sldMk cId="1830420684" sldId="301"/>
            <ac:spMk id="46" creationId="{F02326BF-2300-53B5-2374-5B848C575936}"/>
          </ac:spMkLst>
        </pc:spChg>
        <pc:picChg chg="add del mod ord">
          <ac:chgData name="Anna Horvath" userId="20a388f1-2095-4bc0-9bf4-26c15a23e573" providerId="ADAL" clId="{36F79358-4CA0-4ACF-B45F-07306EE31A23}" dt="2024-11-22T00:42:28.948" v="2231" actId="478"/>
          <ac:picMkLst>
            <pc:docMk/>
            <pc:sldMk cId="1830420684" sldId="301"/>
            <ac:picMk id="6" creationId="{C54E9750-AD13-6EAB-DB45-DB1AF8C2A62B}"/>
          </ac:picMkLst>
        </pc:picChg>
      </pc:sldChg>
      <pc:sldChg chg="modSp mod setBg">
        <pc:chgData name="Anna Horvath" userId="20a388f1-2095-4bc0-9bf4-26c15a23e573" providerId="ADAL" clId="{36F79358-4CA0-4ACF-B45F-07306EE31A23}" dt="2024-11-22T00:52:08.801" v="2384" actId="1076"/>
        <pc:sldMkLst>
          <pc:docMk/>
          <pc:sldMk cId="2069305852" sldId="301"/>
        </pc:sldMkLst>
        <pc:spChg chg="mod">
          <ac:chgData name="Anna Horvath" userId="20a388f1-2095-4bc0-9bf4-26c15a23e573" providerId="ADAL" clId="{36F79358-4CA0-4ACF-B45F-07306EE31A23}" dt="2024-11-22T00:52:08.801" v="2384" actId="1076"/>
          <ac:spMkLst>
            <pc:docMk/>
            <pc:sldMk cId="2069305852" sldId="301"/>
            <ac:spMk id="2" creationId="{77365EEA-D8F0-77EC-5DB5-B9603A1F1B33}"/>
          </ac:spMkLst>
        </pc:spChg>
      </pc:sldChg>
      <pc:sldChg chg="add del setBg">
        <pc:chgData name="Anna Horvath" userId="20a388f1-2095-4bc0-9bf4-26c15a23e573" providerId="ADAL" clId="{36F79358-4CA0-4ACF-B45F-07306EE31A23}" dt="2024-11-22T00:44:31.721" v="2348" actId="47"/>
        <pc:sldMkLst>
          <pc:docMk/>
          <pc:sldMk cId="2685441521" sldId="301"/>
        </pc:sldMkLst>
      </pc:sldChg>
      <pc:sldChg chg="addSp delSp modSp new del mod modAnim">
        <pc:chgData name="Anna Horvath" userId="20a388f1-2095-4bc0-9bf4-26c15a23e573" providerId="ADAL" clId="{36F79358-4CA0-4ACF-B45F-07306EE31A23}" dt="2024-11-22T00:33:15.639" v="2188" actId="47"/>
        <pc:sldMkLst>
          <pc:docMk/>
          <pc:sldMk cId="4048375020" sldId="301"/>
        </pc:sldMkLst>
        <pc:spChg chg="mod">
          <ac:chgData name="Anna Horvath" userId="20a388f1-2095-4bc0-9bf4-26c15a23e573" providerId="ADAL" clId="{36F79358-4CA0-4ACF-B45F-07306EE31A23}" dt="2024-11-22T00:33:12.321" v="2147" actId="207"/>
          <ac:spMkLst>
            <pc:docMk/>
            <pc:sldMk cId="4048375020" sldId="301"/>
            <ac:spMk id="2" creationId="{8D9450C2-A51E-378A-F24F-D40E3CC5EB09}"/>
          </ac:spMkLst>
        </pc:spChg>
        <pc:spChg chg="mod">
          <ac:chgData name="Anna Horvath" userId="20a388f1-2095-4bc0-9bf4-26c15a23e573" providerId="ADAL" clId="{36F79358-4CA0-4ACF-B45F-07306EE31A23}" dt="2024-11-22T00:33:12.324" v="2149" actId="207"/>
          <ac:spMkLst>
            <pc:docMk/>
            <pc:sldMk cId="4048375020" sldId="301"/>
            <ac:spMk id="3" creationId="{A7F75A8A-63A7-A096-96F4-05B2F6329FAA}"/>
          </ac:spMkLst>
        </pc:spChg>
        <pc:spChg chg="del">
          <ac:chgData name="Anna Horvath" userId="20a388f1-2095-4bc0-9bf4-26c15a23e573" providerId="ADAL" clId="{36F79358-4CA0-4ACF-B45F-07306EE31A23}" dt="2024-11-22T00:33:09.381" v="2125"/>
          <ac:spMkLst>
            <pc:docMk/>
            <pc:sldMk cId="4048375020" sldId="301"/>
            <ac:spMk id="4" creationId="{6524EF36-6E7A-FEDD-BD24-1461DE286C20}"/>
          </ac:spMkLst>
        </pc:spChg>
        <pc:spChg chg="add del mod ord">
          <ac:chgData name="Anna Horvath" userId="20a388f1-2095-4bc0-9bf4-26c15a23e573" providerId="ADAL" clId="{36F79358-4CA0-4ACF-B45F-07306EE31A23}" dt="2024-11-22T00:33:12.371" v="2187"/>
          <ac:spMkLst>
            <pc:docMk/>
            <pc:sldMk cId="4048375020" sldId="301"/>
            <ac:spMk id="5" creationId="{100AF801-7275-E105-B05D-AB634FD0458D}"/>
          </ac:spMkLst>
        </pc:spChg>
        <pc:picChg chg="add mod ord modVis">
          <ac:chgData name="Anna Horvath" userId="20a388f1-2095-4bc0-9bf4-26c15a23e573" providerId="ADAL" clId="{36F79358-4CA0-4ACF-B45F-07306EE31A23}" dt="2024-11-22T00:33:12.369" v="2184"/>
          <ac:picMkLst>
            <pc:docMk/>
            <pc:sldMk cId="4048375020" sldId="301"/>
            <ac:picMk id="7" creationId="{35BDAE33-B3F2-3FDD-3ED8-7C7A3500DE3F}"/>
          </ac:picMkLst>
        </pc:picChg>
      </pc:sldChg>
      <pc:sldChg chg="modSp mod">
        <pc:chgData name="Anna Horvath" userId="20a388f1-2095-4bc0-9bf4-26c15a23e573" providerId="ADAL" clId="{36F79358-4CA0-4ACF-B45F-07306EE31A23}" dt="2024-11-22T00:54:18.241" v="2419" actId="14100"/>
        <pc:sldMkLst>
          <pc:docMk/>
          <pc:sldMk cId="1697712465" sldId="302"/>
        </pc:sldMkLst>
        <pc:spChg chg="mod">
          <ac:chgData name="Anna Horvath" userId="20a388f1-2095-4bc0-9bf4-26c15a23e573" providerId="ADAL" clId="{36F79358-4CA0-4ACF-B45F-07306EE31A23}" dt="2024-11-22T00:53:49.235" v="2399" actId="114"/>
          <ac:spMkLst>
            <pc:docMk/>
            <pc:sldMk cId="1697712465" sldId="302"/>
            <ac:spMk id="3" creationId="{F60D3AC2-6CB9-81B1-87DE-31667A7C4F19}"/>
          </ac:spMkLst>
        </pc:spChg>
        <pc:spChg chg="mod">
          <ac:chgData name="Anna Horvath" userId="20a388f1-2095-4bc0-9bf4-26c15a23e573" providerId="ADAL" clId="{36F79358-4CA0-4ACF-B45F-07306EE31A23}" dt="2024-11-22T00:54:18.241" v="2419" actId="14100"/>
          <ac:spMkLst>
            <pc:docMk/>
            <pc:sldMk cId="1697712465" sldId="302"/>
            <ac:spMk id="7" creationId="{AB138DC9-3AAD-806D-5E04-6F2895559CA4}"/>
          </ac:spMkLst>
        </pc:spChg>
      </pc:sldChg>
      <pc:sldMasterChg chg="modSldLayout">
        <pc:chgData name="Anna Horvath" userId="20a388f1-2095-4bc0-9bf4-26c15a23e573" providerId="ADAL" clId="{36F79358-4CA0-4ACF-B45F-07306EE31A23}" dt="2024-11-22T00:33:12.317" v="2145"/>
        <pc:sldMasterMkLst>
          <pc:docMk/>
          <pc:sldMasterMk cId="0" sldId="2147483814"/>
        </pc:sldMasterMkLst>
        <pc:sldLayoutChg chg="addSp delSp modSp mod">
          <pc:chgData name="Anna Horvath" userId="20a388f1-2095-4bc0-9bf4-26c15a23e573" providerId="ADAL" clId="{36F79358-4CA0-4ACF-B45F-07306EE31A23}" dt="2024-11-22T00:33:12.317" v="2145"/>
          <pc:sldLayoutMkLst>
            <pc:docMk/>
            <pc:sldMasterMk cId="0" sldId="2147483814"/>
            <pc:sldLayoutMk cId="0" sldId="2147483815"/>
          </pc:sldLayoutMkLst>
          <pc:spChg chg="add mod ord">
            <ac:chgData name="Anna Horvath" userId="20a388f1-2095-4bc0-9bf4-26c15a23e573" providerId="ADAL" clId="{36F79358-4CA0-4ACF-B45F-07306EE31A23}" dt="2024-11-22T00:33:12.316" v="2143"/>
            <ac:spMkLst>
              <pc:docMk/>
              <pc:sldMasterMk cId="0" sldId="2147483814"/>
              <pc:sldLayoutMk cId="0" sldId="2147483815"/>
              <ac:spMk id="2" creationId="{0C9CF960-D73A-3A1E-624E-A738701B908E}"/>
            </ac:spMkLst>
          </pc:spChg>
          <pc:picChg chg="del">
            <ac:chgData name="Anna Horvath" userId="20a388f1-2095-4bc0-9bf4-26c15a23e573" providerId="ADAL" clId="{36F79358-4CA0-4ACF-B45F-07306EE31A23}" dt="2024-11-22T00:33:12.317" v="2145"/>
            <ac:picMkLst>
              <pc:docMk/>
              <pc:sldMasterMk cId="0" sldId="2147483814"/>
              <pc:sldLayoutMk cId="0" sldId="2147483815"/>
              <ac:picMk id="4" creationId="{7F5629FB-3283-6578-B3EB-9F0CEEB4F895}"/>
            </ac:picMkLst>
          </pc:picChg>
        </pc:sldLayoutChg>
      </pc:sldMasterChg>
    </pc:docChg>
  </pc:docChgLst>
</pc:chgInfo>
</file>

<file path=ppt/diagrams/_rels/data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image" Target="../media/image155.png"/></Relationships>
</file>

<file path=ppt/diagrams/_rels/data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image" Target="../media/image157.png"/><Relationship Id="rId4" Type="http://schemas.openxmlformats.org/officeDocument/2006/relationships/image" Target="../media/image160.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image" Target="../media/image155.png"/></Relationships>
</file>

<file path=ppt/diagrams/_rels/drawing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image" Target="../media/image157.png"/><Relationship Id="rId4" Type="http://schemas.openxmlformats.org/officeDocument/2006/relationships/image" Target="../media/image160.pn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1245BA3-5D69-47FA-ACD7-ABE39FF75D13}" type="doc">
      <dgm:prSet loTypeId="urn:microsoft.com/office/officeart/2005/8/layout/hList7" loCatId="picture" qsTypeId="urn:microsoft.com/office/officeart/2005/8/quickstyle/simple4" qsCatId="simple" csTypeId="urn:microsoft.com/office/officeart/2005/8/colors/accent2_5" csCatId="accent2" phldr="1"/>
      <dgm:spPr/>
    </dgm:pt>
    <dgm:pt modelId="{CEADCEE0-08B4-4CA7-BE44-B8FAC6A4FCF7}">
      <dgm:prSet phldrT="[Text]" custT="1"/>
      <dgm:spPr/>
      <dgm:t>
        <a:bodyPr/>
        <a:lstStyle/>
        <a:p>
          <a:r>
            <a:rPr lang="en-US" sz="2200" noProof="0" dirty="0"/>
            <a:t>Black box AI systems</a:t>
          </a:r>
        </a:p>
      </dgm:t>
    </dgm:pt>
    <dgm:pt modelId="{4CD4E88D-8ABA-4031-9F1C-0115905E10F2}" type="parTrans" cxnId="{490B3CF6-0C71-442D-821C-BC7BDDC569C0}">
      <dgm:prSet/>
      <dgm:spPr/>
      <dgm:t>
        <a:bodyPr/>
        <a:lstStyle/>
        <a:p>
          <a:endParaRPr lang="en-US"/>
        </a:p>
      </dgm:t>
    </dgm:pt>
    <dgm:pt modelId="{4AFF32A3-3F69-4705-943B-957F353566B3}" type="sibTrans" cxnId="{490B3CF6-0C71-442D-821C-BC7BDDC569C0}">
      <dgm:prSet/>
      <dgm:spPr/>
      <dgm:t>
        <a:bodyPr/>
        <a:lstStyle/>
        <a:p>
          <a:endParaRPr lang="en-US"/>
        </a:p>
      </dgm:t>
    </dgm:pt>
    <dgm:pt modelId="{D8321C4D-D47E-4EF5-B656-5918560DCAAD}">
      <dgm:prSet phldrT="[Text]" custT="1"/>
      <dgm:spPr/>
      <dgm:t>
        <a:bodyPr/>
        <a:lstStyle/>
        <a:p>
          <a:r>
            <a:rPr lang="en-US" sz="2200" noProof="0" dirty="0"/>
            <a:t>Glass box AI systems</a:t>
          </a:r>
        </a:p>
      </dgm:t>
    </dgm:pt>
    <dgm:pt modelId="{5E072849-EB8E-47C8-BF4C-5FC53730C9C1}" type="sibTrans" cxnId="{FE3D871D-3996-4658-8893-08B900CFFF6E}">
      <dgm:prSet/>
      <dgm:spPr/>
      <dgm:t>
        <a:bodyPr/>
        <a:lstStyle/>
        <a:p>
          <a:endParaRPr lang="en-US"/>
        </a:p>
      </dgm:t>
    </dgm:pt>
    <dgm:pt modelId="{D44B140C-2DAE-423D-A59B-1A1676DB00F7}" type="parTrans" cxnId="{FE3D871D-3996-4658-8893-08B900CFFF6E}">
      <dgm:prSet/>
      <dgm:spPr/>
      <dgm:t>
        <a:bodyPr/>
        <a:lstStyle/>
        <a:p>
          <a:endParaRPr lang="en-US"/>
        </a:p>
      </dgm:t>
    </dgm:pt>
    <dgm:pt modelId="{AC1220A0-54AC-4420-8579-51A8F7F0741F}" type="pres">
      <dgm:prSet presAssocID="{21245BA3-5D69-47FA-ACD7-ABE39FF75D13}" presName="Name0" presStyleCnt="0">
        <dgm:presLayoutVars>
          <dgm:dir/>
          <dgm:resizeHandles val="exact"/>
        </dgm:presLayoutVars>
      </dgm:prSet>
      <dgm:spPr/>
    </dgm:pt>
    <dgm:pt modelId="{078FDE6F-31D3-4CC6-9F17-4D9C27989F67}" type="pres">
      <dgm:prSet presAssocID="{21245BA3-5D69-47FA-ACD7-ABE39FF75D13}" presName="fgShape" presStyleLbl="fgShp" presStyleIdx="0" presStyleCnt="1"/>
      <dgm:spPr/>
    </dgm:pt>
    <dgm:pt modelId="{95AB3117-F67D-4642-AB3C-FE27358C816A}" type="pres">
      <dgm:prSet presAssocID="{21245BA3-5D69-47FA-ACD7-ABE39FF75D13}" presName="linComp" presStyleCnt="0"/>
      <dgm:spPr/>
    </dgm:pt>
    <dgm:pt modelId="{F84901C5-E5CC-4BD2-A24D-A2509F8BC891}" type="pres">
      <dgm:prSet presAssocID="{CEADCEE0-08B4-4CA7-BE44-B8FAC6A4FCF7}" presName="compNode" presStyleCnt="0"/>
      <dgm:spPr/>
    </dgm:pt>
    <dgm:pt modelId="{253B5354-1865-4A6F-A5F1-13105B282BC2}" type="pres">
      <dgm:prSet presAssocID="{CEADCEE0-08B4-4CA7-BE44-B8FAC6A4FCF7}" presName="bkgdShape" presStyleLbl="node1" presStyleIdx="0" presStyleCnt="2"/>
      <dgm:spPr/>
    </dgm:pt>
    <dgm:pt modelId="{E0148650-E8D5-40C9-A5E0-EFD877470FFA}" type="pres">
      <dgm:prSet presAssocID="{CEADCEE0-08B4-4CA7-BE44-B8FAC6A4FCF7}" presName="nodeTx" presStyleLbl="node1" presStyleIdx="0" presStyleCnt="2">
        <dgm:presLayoutVars>
          <dgm:bulletEnabled val="1"/>
        </dgm:presLayoutVars>
      </dgm:prSet>
      <dgm:spPr/>
    </dgm:pt>
    <dgm:pt modelId="{521E77FB-2647-4DDD-B3C9-A4DA7BE6B79C}" type="pres">
      <dgm:prSet presAssocID="{CEADCEE0-08B4-4CA7-BE44-B8FAC6A4FCF7}" presName="invisiNode" presStyleLbl="node1" presStyleIdx="0" presStyleCnt="2"/>
      <dgm:spPr/>
    </dgm:pt>
    <dgm:pt modelId="{A1030F77-5C5D-4A1A-8276-59AFE06A6B8B}" type="pres">
      <dgm:prSet presAssocID="{CEADCEE0-08B4-4CA7-BE44-B8FAC6A4FCF7}" presName="imagNode" presStyleLbl="fgImgPlace1" presStyleIdx="0" presStyleCnt="2" custScaleX="186240" custScaleY="186240" custLinFactNeighborX="2737" custLinFactNeighborY="-41654"/>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8B3D9D47-7BF2-4B88-BCC0-2E2B6F8C5A3F}" type="pres">
      <dgm:prSet presAssocID="{4AFF32A3-3F69-4705-943B-957F353566B3}" presName="sibTrans" presStyleLbl="sibTrans2D1" presStyleIdx="0" presStyleCnt="0"/>
      <dgm:spPr/>
    </dgm:pt>
    <dgm:pt modelId="{2DC9F27F-E2C5-4986-AB55-E5157C14BBE9}" type="pres">
      <dgm:prSet presAssocID="{D8321C4D-D47E-4EF5-B656-5918560DCAAD}" presName="compNode" presStyleCnt="0"/>
      <dgm:spPr/>
    </dgm:pt>
    <dgm:pt modelId="{3A1B34AD-5F97-422D-BCB1-D5260CC56039}" type="pres">
      <dgm:prSet presAssocID="{D8321C4D-D47E-4EF5-B656-5918560DCAAD}" presName="bkgdShape" presStyleLbl="node1" presStyleIdx="1" presStyleCnt="2"/>
      <dgm:spPr/>
    </dgm:pt>
    <dgm:pt modelId="{D1D81695-0012-408F-88EE-FC5AEBF77677}" type="pres">
      <dgm:prSet presAssocID="{D8321C4D-D47E-4EF5-B656-5918560DCAAD}" presName="nodeTx" presStyleLbl="node1" presStyleIdx="1" presStyleCnt="2">
        <dgm:presLayoutVars>
          <dgm:bulletEnabled val="1"/>
        </dgm:presLayoutVars>
      </dgm:prSet>
      <dgm:spPr/>
    </dgm:pt>
    <dgm:pt modelId="{774D4271-02AC-4D78-9521-4740B730544E}" type="pres">
      <dgm:prSet presAssocID="{D8321C4D-D47E-4EF5-B656-5918560DCAAD}" presName="invisiNode" presStyleLbl="node1" presStyleIdx="1" presStyleCnt="2"/>
      <dgm:spPr/>
    </dgm:pt>
    <dgm:pt modelId="{D680B9CD-34EF-49DE-9D2D-94C4502F1FFD}" type="pres">
      <dgm:prSet presAssocID="{D8321C4D-D47E-4EF5-B656-5918560DCAAD}" presName="imagNode" presStyleLbl="fgImgPlace1" presStyleIdx="1" presStyleCnt="2" custScaleX="186240" custScaleY="186240" custLinFactNeighborX="2737" custLinFactNeighborY="-4165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dgm:spPr>
    </dgm:pt>
  </dgm:ptLst>
  <dgm:cxnLst>
    <dgm:cxn modelId="{FE3D871D-3996-4658-8893-08B900CFFF6E}" srcId="{21245BA3-5D69-47FA-ACD7-ABE39FF75D13}" destId="{D8321C4D-D47E-4EF5-B656-5918560DCAAD}" srcOrd="1" destOrd="0" parTransId="{D44B140C-2DAE-423D-A59B-1A1676DB00F7}" sibTransId="{5E072849-EB8E-47C8-BF4C-5FC53730C9C1}"/>
    <dgm:cxn modelId="{0799C365-6FBB-4951-80D4-6FBDB6C00AAC}" type="presOf" srcId="{CEADCEE0-08B4-4CA7-BE44-B8FAC6A4FCF7}" destId="{E0148650-E8D5-40C9-A5E0-EFD877470FFA}" srcOrd="1" destOrd="0" presId="urn:microsoft.com/office/officeart/2005/8/layout/hList7"/>
    <dgm:cxn modelId="{CEB0176D-5E48-448E-A254-75F3EE8E9CAB}" type="presOf" srcId="{4AFF32A3-3F69-4705-943B-957F353566B3}" destId="{8B3D9D47-7BF2-4B88-BCC0-2E2B6F8C5A3F}" srcOrd="0" destOrd="0" presId="urn:microsoft.com/office/officeart/2005/8/layout/hList7"/>
    <dgm:cxn modelId="{47188CBD-711C-435C-B719-15BC503D1A4B}" type="presOf" srcId="{D8321C4D-D47E-4EF5-B656-5918560DCAAD}" destId="{D1D81695-0012-408F-88EE-FC5AEBF77677}" srcOrd="1" destOrd="0" presId="urn:microsoft.com/office/officeart/2005/8/layout/hList7"/>
    <dgm:cxn modelId="{54CC01C6-3547-4A36-B566-83DBB346EEFE}" type="presOf" srcId="{CEADCEE0-08B4-4CA7-BE44-B8FAC6A4FCF7}" destId="{253B5354-1865-4A6F-A5F1-13105B282BC2}" srcOrd="0" destOrd="0" presId="urn:microsoft.com/office/officeart/2005/8/layout/hList7"/>
    <dgm:cxn modelId="{35050CDA-B366-42E7-9D5B-92903020555D}" type="presOf" srcId="{21245BA3-5D69-47FA-ACD7-ABE39FF75D13}" destId="{AC1220A0-54AC-4420-8579-51A8F7F0741F}" srcOrd="0" destOrd="0" presId="urn:microsoft.com/office/officeart/2005/8/layout/hList7"/>
    <dgm:cxn modelId="{490B3CF6-0C71-442D-821C-BC7BDDC569C0}" srcId="{21245BA3-5D69-47FA-ACD7-ABE39FF75D13}" destId="{CEADCEE0-08B4-4CA7-BE44-B8FAC6A4FCF7}" srcOrd="0" destOrd="0" parTransId="{4CD4E88D-8ABA-4031-9F1C-0115905E10F2}" sibTransId="{4AFF32A3-3F69-4705-943B-957F353566B3}"/>
    <dgm:cxn modelId="{AA442EFB-E64D-40E9-89A3-14CE351B1066}" type="presOf" srcId="{D8321C4D-D47E-4EF5-B656-5918560DCAAD}" destId="{3A1B34AD-5F97-422D-BCB1-D5260CC56039}" srcOrd="0" destOrd="0" presId="urn:microsoft.com/office/officeart/2005/8/layout/hList7"/>
    <dgm:cxn modelId="{3AE8EFF3-4BFB-46F7-8F73-5FA9DCCEE0E8}" type="presParOf" srcId="{AC1220A0-54AC-4420-8579-51A8F7F0741F}" destId="{078FDE6F-31D3-4CC6-9F17-4D9C27989F67}" srcOrd="0" destOrd="0" presId="urn:microsoft.com/office/officeart/2005/8/layout/hList7"/>
    <dgm:cxn modelId="{6DFBD64F-4040-4419-B06C-88FECA42054A}" type="presParOf" srcId="{AC1220A0-54AC-4420-8579-51A8F7F0741F}" destId="{95AB3117-F67D-4642-AB3C-FE27358C816A}" srcOrd="1" destOrd="0" presId="urn:microsoft.com/office/officeart/2005/8/layout/hList7"/>
    <dgm:cxn modelId="{AD845E5A-3AAF-4103-AC1E-BDA3F8C1F185}" type="presParOf" srcId="{95AB3117-F67D-4642-AB3C-FE27358C816A}" destId="{F84901C5-E5CC-4BD2-A24D-A2509F8BC891}" srcOrd="0" destOrd="0" presId="urn:microsoft.com/office/officeart/2005/8/layout/hList7"/>
    <dgm:cxn modelId="{39CC1959-5C2E-4B21-BFC0-DC0A27C0E112}" type="presParOf" srcId="{F84901C5-E5CC-4BD2-A24D-A2509F8BC891}" destId="{253B5354-1865-4A6F-A5F1-13105B282BC2}" srcOrd="0" destOrd="0" presId="urn:microsoft.com/office/officeart/2005/8/layout/hList7"/>
    <dgm:cxn modelId="{72A971D8-DD39-46B9-A409-A9D13149BA80}" type="presParOf" srcId="{F84901C5-E5CC-4BD2-A24D-A2509F8BC891}" destId="{E0148650-E8D5-40C9-A5E0-EFD877470FFA}" srcOrd="1" destOrd="0" presId="urn:microsoft.com/office/officeart/2005/8/layout/hList7"/>
    <dgm:cxn modelId="{04C0F4AA-1184-496E-A039-C0B6452DCC6B}" type="presParOf" srcId="{F84901C5-E5CC-4BD2-A24D-A2509F8BC891}" destId="{521E77FB-2647-4DDD-B3C9-A4DA7BE6B79C}" srcOrd="2" destOrd="0" presId="urn:microsoft.com/office/officeart/2005/8/layout/hList7"/>
    <dgm:cxn modelId="{FAFCF9EF-5254-4121-94A0-38615D5D033D}" type="presParOf" srcId="{F84901C5-E5CC-4BD2-A24D-A2509F8BC891}" destId="{A1030F77-5C5D-4A1A-8276-59AFE06A6B8B}" srcOrd="3" destOrd="0" presId="urn:microsoft.com/office/officeart/2005/8/layout/hList7"/>
    <dgm:cxn modelId="{4CB1D25D-47B9-4D59-9866-6B68B5B524B0}" type="presParOf" srcId="{95AB3117-F67D-4642-AB3C-FE27358C816A}" destId="{8B3D9D47-7BF2-4B88-BCC0-2E2B6F8C5A3F}" srcOrd="1" destOrd="0" presId="urn:microsoft.com/office/officeart/2005/8/layout/hList7"/>
    <dgm:cxn modelId="{4FFC03A1-A04B-451D-BC6D-8CF2C71DF2BC}" type="presParOf" srcId="{95AB3117-F67D-4642-AB3C-FE27358C816A}" destId="{2DC9F27F-E2C5-4986-AB55-E5157C14BBE9}" srcOrd="2" destOrd="0" presId="urn:microsoft.com/office/officeart/2005/8/layout/hList7"/>
    <dgm:cxn modelId="{2CE63ADE-00A5-4633-BC8D-82172C184922}" type="presParOf" srcId="{2DC9F27F-E2C5-4986-AB55-E5157C14BBE9}" destId="{3A1B34AD-5F97-422D-BCB1-D5260CC56039}" srcOrd="0" destOrd="0" presId="urn:microsoft.com/office/officeart/2005/8/layout/hList7"/>
    <dgm:cxn modelId="{C155436A-A0CB-464A-8844-7014E08E20A0}" type="presParOf" srcId="{2DC9F27F-E2C5-4986-AB55-E5157C14BBE9}" destId="{D1D81695-0012-408F-88EE-FC5AEBF77677}" srcOrd="1" destOrd="0" presId="urn:microsoft.com/office/officeart/2005/8/layout/hList7"/>
    <dgm:cxn modelId="{4E9D9071-9C1B-4034-AF2A-4FE62FF399E2}" type="presParOf" srcId="{2DC9F27F-E2C5-4986-AB55-E5157C14BBE9}" destId="{774D4271-02AC-4D78-9521-4740B730544E}" srcOrd="2" destOrd="0" presId="urn:microsoft.com/office/officeart/2005/8/layout/hList7"/>
    <dgm:cxn modelId="{EAA92199-6914-4083-B233-0EC46351C196}" type="presParOf" srcId="{2DC9F27F-E2C5-4986-AB55-E5157C14BBE9}" destId="{D680B9CD-34EF-49DE-9D2D-94C4502F1FF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61BBE91-D62B-49D5-996F-731A6CFC5D03}" type="doc">
      <dgm:prSet loTypeId="urn:microsoft.com/office/officeart/2005/8/layout/pList2" loCatId="picture" qsTypeId="urn:microsoft.com/office/officeart/2005/8/quickstyle/simple1" qsCatId="simple" csTypeId="urn:microsoft.com/office/officeart/2005/8/colors/accent2_2" csCatId="accent2" phldr="1"/>
      <dgm:spPr/>
    </dgm:pt>
    <dgm:pt modelId="{94BE28E0-ADD8-4FDE-851B-39E6DEEB6F20}">
      <dgm:prSet phldrT="[Text]" custT="1"/>
      <dgm:spPr/>
      <dgm:t>
        <a:bodyPr/>
        <a:lstStyle/>
        <a:p>
          <a:r>
            <a:rPr lang="en-US" sz="1800" b="1" dirty="0"/>
            <a:t>Model Complexity</a:t>
          </a:r>
          <a:br>
            <a:rPr lang="hu-HU" sz="1800" b="1" dirty="0"/>
          </a:br>
          <a:br>
            <a:rPr lang="hu-HU" sz="1800" b="1" dirty="0"/>
          </a:br>
          <a:br>
            <a:rPr lang="hu-HU" sz="1800" dirty="0"/>
          </a:br>
          <a:r>
            <a:rPr lang="hu-HU" sz="1800" dirty="0"/>
            <a:t>I</a:t>
          </a:r>
          <a:r>
            <a:rPr lang="en-US" sz="1800" dirty="0"/>
            <a:t>ntricate architectures with thousands of parameters, creating a barrier to human interpretation.</a:t>
          </a:r>
        </a:p>
      </dgm:t>
    </dgm:pt>
    <dgm:pt modelId="{94EE6C9A-938E-43BE-8646-06619635E464}" type="parTrans" cxnId="{D5A00163-591E-47C4-80E8-101E069A2BD1}">
      <dgm:prSet/>
      <dgm:spPr/>
      <dgm:t>
        <a:bodyPr/>
        <a:lstStyle/>
        <a:p>
          <a:endParaRPr lang="en-US"/>
        </a:p>
      </dgm:t>
    </dgm:pt>
    <dgm:pt modelId="{F4654C2E-73B2-498B-BD66-B2EEBD5CB724}" type="sibTrans" cxnId="{D5A00163-591E-47C4-80E8-101E069A2BD1}">
      <dgm:prSet/>
      <dgm:spPr/>
      <dgm:t>
        <a:bodyPr/>
        <a:lstStyle/>
        <a:p>
          <a:endParaRPr lang="en-US"/>
        </a:p>
      </dgm:t>
    </dgm:pt>
    <dgm:pt modelId="{D2E42F23-DEC1-4C45-9BD5-C4DF3C82FD31}">
      <dgm:prSet phldrT="[Text]" custT="1"/>
      <dgm:spPr/>
      <dgm:t>
        <a:bodyPr/>
        <a:lstStyle/>
        <a:p>
          <a:r>
            <a:rPr lang="en-US" sz="1800" b="1" dirty="0"/>
            <a:t>Non-Linear Decision Pathways</a:t>
          </a:r>
          <a:br>
            <a:rPr lang="hu-HU" sz="1800" b="1" dirty="0"/>
          </a:br>
          <a:br>
            <a:rPr lang="hu-HU" sz="1800" dirty="0"/>
          </a:br>
          <a:r>
            <a:rPr lang="en-US" sz="1800" dirty="0"/>
            <a:t>Outputs are the result of numerous interconnected layers and iterative learning processes, </a:t>
          </a:r>
        </a:p>
      </dgm:t>
    </dgm:pt>
    <dgm:pt modelId="{E2CB3A24-C75F-44E7-9936-C2D9396D8CF4}" type="parTrans" cxnId="{B2B12E39-442F-4D24-A76E-D3FE7B3C2531}">
      <dgm:prSet/>
      <dgm:spPr/>
      <dgm:t>
        <a:bodyPr/>
        <a:lstStyle/>
        <a:p>
          <a:endParaRPr lang="en-US"/>
        </a:p>
      </dgm:t>
    </dgm:pt>
    <dgm:pt modelId="{FADA44B4-8A73-4609-B580-E0B61840CF32}" type="sibTrans" cxnId="{B2B12E39-442F-4D24-A76E-D3FE7B3C2531}">
      <dgm:prSet/>
      <dgm:spPr/>
      <dgm:t>
        <a:bodyPr/>
        <a:lstStyle/>
        <a:p>
          <a:endParaRPr lang="en-US"/>
        </a:p>
      </dgm:t>
    </dgm:pt>
    <dgm:pt modelId="{1178A594-0830-4A38-B939-D952BCB863ED}">
      <dgm:prSet phldrT="[Text]" custT="1"/>
      <dgm:spPr/>
      <dgm:t>
        <a:bodyPr/>
        <a:lstStyle/>
        <a:p>
          <a:r>
            <a:rPr lang="en-US" sz="1800" b="1" dirty="0"/>
            <a:t>Opacity of Training Data</a:t>
          </a:r>
          <a:br>
            <a:rPr lang="hu-HU" sz="1800" b="1" dirty="0"/>
          </a:br>
          <a:br>
            <a:rPr lang="hu-HU" sz="1800" b="1" dirty="0"/>
          </a:br>
          <a:br>
            <a:rPr lang="hu-HU" sz="1800" dirty="0"/>
          </a:br>
          <a:r>
            <a:rPr lang="en-US" sz="1800" dirty="0"/>
            <a:t>Training datasets may be too large, obscuring the sources of bias</a:t>
          </a:r>
          <a:r>
            <a:rPr lang="hu-HU" sz="1800" dirty="0"/>
            <a:t>, error, </a:t>
          </a:r>
          <a:r>
            <a:rPr lang="en-US" sz="1800" dirty="0"/>
            <a:t>or other influential factors</a:t>
          </a:r>
        </a:p>
      </dgm:t>
    </dgm:pt>
    <dgm:pt modelId="{FFC6A9DC-0860-473D-9657-5A4A991306F8}" type="parTrans" cxnId="{E746746E-2E45-4C83-973A-1E0D3BA65054}">
      <dgm:prSet/>
      <dgm:spPr/>
      <dgm:t>
        <a:bodyPr/>
        <a:lstStyle/>
        <a:p>
          <a:endParaRPr lang="en-US"/>
        </a:p>
      </dgm:t>
    </dgm:pt>
    <dgm:pt modelId="{6CC73387-9063-4164-A4DD-FA7032A8BA80}" type="sibTrans" cxnId="{E746746E-2E45-4C83-973A-1E0D3BA65054}">
      <dgm:prSet/>
      <dgm:spPr/>
      <dgm:t>
        <a:bodyPr/>
        <a:lstStyle/>
        <a:p>
          <a:endParaRPr lang="en-US"/>
        </a:p>
      </dgm:t>
    </dgm:pt>
    <dgm:pt modelId="{42D6CD88-8280-4DEA-8E78-C47A5004F6A1}">
      <dgm:prSet phldrT="[Text]" custT="1"/>
      <dgm:spPr/>
      <dgm:t>
        <a:bodyPr/>
        <a:lstStyle/>
        <a:p>
          <a:r>
            <a:rPr lang="en-US" sz="1800" b="1" dirty="0"/>
            <a:t>Proprietary Constraints</a:t>
          </a:r>
          <a:br>
            <a:rPr lang="hu-HU" sz="1800" dirty="0"/>
          </a:br>
          <a:r>
            <a:rPr lang="en-US" sz="1800" dirty="0"/>
            <a:t> </a:t>
          </a:r>
          <a:br>
            <a:rPr lang="hu-HU" sz="1800" dirty="0"/>
          </a:br>
          <a:br>
            <a:rPr lang="hu-HU" sz="1800" dirty="0"/>
          </a:br>
          <a:r>
            <a:rPr lang="hu-HU" sz="1800" dirty="0"/>
            <a:t>L</a:t>
          </a:r>
          <a:r>
            <a:rPr lang="en-US" sz="1800" dirty="0"/>
            <a:t>ack of disclosure limit</a:t>
          </a:r>
          <a:r>
            <a:rPr lang="hu-HU" sz="1800" dirty="0"/>
            <a:t>ing</a:t>
          </a:r>
          <a:r>
            <a:rPr lang="en-US" sz="1800" dirty="0"/>
            <a:t> external scrutiny</a:t>
          </a:r>
        </a:p>
      </dgm:t>
    </dgm:pt>
    <dgm:pt modelId="{B0930381-A1B3-4B2F-BA66-0A0987B510D9}" type="parTrans" cxnId="{E425BF69-6B2C-4B50-8FE1-E3501ECF4517}">
      <dgm:prSet/>
      <dgm:spPr/>
      <dgm:t>
        <a:bodyPr/>
        <a:lstStyle/>
        <a:p>
          <a:endParaRPr lang="en-US"/>
        </a:p>
      </dgm:t>
    </dgm:pt>
    <dgm:pt modelId="{6AC3AFD1-4634-4A58-97BB-788796E92CFA}" type="sibTrans" cxnId="{E425BF69-6B2C-4B50-8FE1-E3501ECF4517}">
      <dgm:prSet/>
      <dgm:spPr/>
      <dgm:t>
        <a:bodyPr/>
        <a:lstStyle/>
        <a:p>
          <a:endParaRPr lang="en-US"/>
        </a:p>
      </dgm:t>
    </dgm:pt>
    <dgm:pt modelId="{01EEAD69-1358-4C6A-86A2-730BB08DD8E0}" type="pres">
      <dgm:prSet presAssocID="{A61BBE91-D62B-49D5-996F-731A6CFC5D03}" presName="Name0" presStyleCnt="0">
        <dgm:presLayoutVars>
          <dgm:dir/>
          <dgm:resizeHandles val="exact"/>
        </dgm:presLayoutVars>
      </dgm:prSet>
      <dgm:spPr/>
    </dgm:pt>
    <dgm:pt modelId="{FC844852-57FC-4E51-91FB-D50F3FF85A32}" type="pres">
      <dgm:prSet presAssocID="{A61BBE91-D62B-49D5-996F-731A6CFC5D03}" presName="bkgdShp" presStyleLbl="alignAccFollowNode1" presStyleIdx="0" presStyleCnt="1"/>
      <dgm:spPr/>
    </dgm:pt>
    <dgm:pt modelId="{9D9A051A-DD22-421C-B810-A8BB0C6AD8E7}" type="pres">
      <dgm:prSet presAssocID="{A61BBE91-D62B-49D5-996F-731A6CFC5D03}" presName="linComp" presStyleCnt="0"/>
      <dgm:spPr/>
    </dgm:pt>
    <dgm:pt modelId="{186C54BD-9DA3-4C88-85A5-BB19D469D826}" type="pres">
      <dgm:prSet presAssocID="{94BE28E0-ADD8-4FDE-851B-39E6DEEB6F20}" presName="compNode" presStyleCnt="0"/>
      <dgm:spPr/>
    </dgm:pt>
    <dgm:pt modelId="{D2C4E99B-AFE7-4884-9B15-46A57408A9CB}" type="pres">
      <dgm:prSet presAssocID="{94BE28E0-ADD8-4FDE-851B-39E6DEEB6F20}" presName="node" presStyleLbl="node1" presStyleIdx="0" presStyleCnt="4">
        <dgm:presLayoutVars>
          <dgm:bulletEnabled val="1"/>
        </dgm:presLayoutVars>
      </dgm:prSet>
      <dgm:spPr/>
    </dgm:pt>
    <dgm:pt modelId="{0E9C19A4-177D-411F-97CE-7CEF21D5BE5A}" type="pres">
      <dgm:prSet presAssocID="{94BE28E0-ADD8-4FDE-851B-39E6DEEB6F20}" presName="invisiNode" presStyleLbl="node1" presStyleIdx="0" presStyleCnt="4"/>
      <dgm:spPr/>
    </dgm:pt>
    <dgm:pt modelId="{C67A90ED-F4CC-40FD-BC3E-8F12E1755AD7}" type="pres">
      <dgm:prSet presAssocID="{94BE28E0-ADD8-4FDE-851B-39E6DEEB6F20}"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dgm:spPr>
    </dgm:pt>
    <dgm:pt modelId="{8756425D-10B7-49BA-A2C5-8D85E61282BF}" type="pres">
      <dgm:prSet presAssocID="{F4654C2E-73B2-498B-BD66-B2EEBD5CB724}" presName="sibTrans" presStyleLbl="sibTrans2D1" presStyleIdx="0" presStyleCnt="0"/>
      <dgm:spPr/>
    </dgm:pt>
    <dgm:pt modelId="{DF8A28CA-F302-4C8B-94EC-646E0AC2E377}" type="pres">
      <dgm:prSet presAssocID="{D2E42F23-DEC1-4C45-9BD5-C4DF3C82FD31}" presName="compNode" presStyleCnt="0"/>
      <dgm:spPr/>
    </dgm:pt>
    <dgm:pt modelId="{3052E8D6-3597-4CF6-BA8E-B989C73EA84F}" type="pres">
      <dgm:prSet presAssocID="{D2E42F23-DEC1-4C45-9BD5-C4DF3C82FD31}" presName="node" presStyleLbl="node1" presStyleIdx="1" presStyleCnt="4">
        <dgm:presLayoutVars>
          <dgm:bulletEnabled val="1"/>
        </dgm:presLayoutVars>
      </dgm:prSet>
      <dgm:spPr/>
    </dgm:pt>
    <dgm:pt modelId="{1E29D8F3-824A-47A8-991A-32D80DD84BDE}" type="pres">
      <dgm:prSet presAssocID="{D2E42F23-DEC1-4C45-9BD5-C4DF3C82FD31}" presName="invisiNode" presStyleLbl="node1" presStyleIdx="1" presStyleCnt="4"/>
      <dgm:spPr/>
    </dgm:pt>
    <dgm:pt modelId="{FB5A2A12-9F2C-4906-998C-EB8D9E8603A9}" type="pres">
      <dgm:prSet presAssocID="{D2E42F23-DEC1-4C45-9BD5-C4DF3C82FD31}"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dgm:spPr>
    </dgm:pt>
    <dgm:pt modelId="{2A78AA74-FDB6-4E45-AB29-298D41288DD9}" type="pres">
      <dgm:prSet presAssocID="{FADA44B4-8A73-4609-B580-E0B61840CF32}" presName="sibTrans" presStyleLbl="sibTrans2D1" presStyleIdx="0" presStyleCnt="0"/>
      <dgm:spPr/>
    </dgm:pt>
    <dgm:pt modelId="{01C256B5-28EF-4B6D-B41A-723FC457D0FF}" type="pres">
      <dgm:prSet presAssocID="{1178A594-0830-4A38-B939-D952BCB863ED}" presName="compNode" presStyleCnt="0"/>
      <dgm:spPr/>
    </dgm:pt>
    <dgm:pt modelId="{21D949A6-09DF-46EA-B99F-BD31631B0E21}" type="pres">
      <dgm:prSet presAssocID="{1178A594-0830-4A38-B939-D952BCB863ED}" presName="node" presStyleLbl="node1" presStyleIdx="2" presStyleCnt="4">
        <dgm:presLayoutVars>
          <dgm:bulletEnabled val="1"/>
        </dgm:presLayoutVars>
      </dgm:prSet>
      <dgm:spPr/>
    </dgm:pt>
    <dgm:pt modelId="{66520A00-FA88-4701-8715-278CE3313B5A}" type="pres">
      <dgm:prSet presAssocID="{1178A594-0830-4A38-B939-D952BCB863ED}" presName="invisiNode" presStyleLbl="node1" presStyleIdx="2" presStyleCnt="4"/>
      <dgm:spPr/>
    </dgm:pt>
    <dgm:pt modelId="{35323FC6-9CB6-4177-83D0-E1613411471E}" type="pres">
      <dgm:prSet presAssocID="{1178A594-0830-4A38-B939-D952BCB863ED}"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dgm:spPr>
    </dgm:pt>
    <dgm:pt modelId="{75DB531E-3209-4EE1-B09E-8F8C97739414}" type="pres">
      <dgm:prSet presAssocID="{6CC73387-9063-4164-A4DD-FA7032A8BA80}" presName="sibTrans" presStyleLbl="sibTrans2D1" presStyleIdx="0" presStyleCnt="0"/>
      <dgm:spPr/>
    </dgm:pt>
    <dgm:pt modelId="{788F0287-5FB9-478A-BB27-426B787DDB47}" type="pres">
      <dgm:prSet presAssocID="{42D6CD88-8280-4DEA-8E78-C47A5004F6A1}" presName="compNode" presStyleCnt="0"/>
      <dgm:spPr/>
    </dgm:pt>
    <dgm:pt modelId="{B5896743-9539-4B24-BC4F-59E05547F350}" type="pres">
      <dgm:prSet presAssocID="{42D6CD88-8280-4DEA-8E78-C47A5004F6A1}" presName="node" presStyleLbl="node1" presStyleIdx="3" presStyleCnt="4">
        <dgm:presLayoutVars>
          <dgm:bulletEnabled val="1"/>
        </dgm:presLayoutVars>
      </dgm:prSet>
      <dgm:spPr/>
    </dgm:pt>
    <dgm:pt modelId="{ED39BEE6-6122-4E13-9D45-C2B164E0ECD1}" type="pres">
      <dgm:prSet presAssocID="{42D6CD88-8280-4DEA-8E78-C47A5004F6A1}" presName="invisiNode" presStyleLbl="node1" presStyleIdx="3" presStyleCnt="4"/>
      <dgm:spPr/>
    </dgm:pt>
    <dgm:pt modelId="{2148EBC9-7B4E-4D86-BA2A-995F86E31083}" type="pres">
      <dgm:prSet presAssocID="{42D6CD88-8280-4DEA-8E78-C47A5004F6A1}"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dgm:spPr>
    </dgm:pt>
  </dgm:ptLst>
  <dgm:cxnLst>
    <dgm:cxn modelId="{4366D006-E39B-4A39-AD76-4110D5F05596}" type="presOf" srcId="{6CC73387-9063-4164-A4DD-FA7032A8BA80}" destId="{75DB531E-3209-4EE1-B09E-8F8C97739414}" srcOrd="0" destOrd="0" presId="urn:microsoft.com/office/officeart/2005/8/layout/pList2"/>
    <dgm:cxn modelId="{B2B12E39-442F-4D24-A76E-D3FE7B3C2531}" srcId="{A61BBE91-D62B-49D5-996F-731A6CFC5D03}" destId="{D2E42F23-DEC1-4C45-9BD5-C4DF3C82FD31}" srcOrd="1" destOrd="0" parTransId="{E2CB3A24-C75F-44E7-9936-C2D9396D8CF4}" sibTransId="{FADA44B4-8A73-4609-B580-E0B61840CF32}"/>
    <dgm:cxn modelId="{D5A00163-591E-47C4-80E8-101E069A2BD1}" srcId="{A61BBE91-D62B-49D5-996F-731A6CFC5D03}" destId="{94BE28E0-ADD8-4FDE-851B-39E6DEEB6F20}" srcOrd="0" destOrd="0" parTransId="{94EE6C9A-938E-43BE-8646-06619635E464}" sibTransId="{F4654C2E-73B2-498B-BD66-B2EEBD5CB724}"/>
    <dgm:cxn modelId="{E425BF69-6B2C-4B50-8FE1-E3501ECF4517}" srcId="{A61BBE91-D62B-49D5-996F-731A6CFC5D03}" destId="{42D6CD88-8280-4DEA-8E78-C47A5004F6A1}" srcOrd="3" destOrd="0" parTransId="{B0930381-A1B3-4B2F-BA66-0A0987B510D9}" sibTransId="{6AC3AFD1-4634-4A58-97BB-788796E92CFA}"/>
    <dgm:cxn modelId="{6E55524A-9A2E-4EA8-BBAA-CA0284B78FA2}" type="presOf" srcId="{FADA44B4-8A73-4609-B580-E0B61840CF32}" destId="{2A78AA74-FDB6-4E45-AB29-298D41288DD9}" srcOrd="0" destOrd="0" presId="urn:microsoft.com/office/officeart/2005/8/layout/pList2"/>
    <dgm:cxn modelId="{E746746E-2E45-4C83-973A-1E0D3BA65054}" srcId="{A61BBE91-D62B-49D5-996F-731A6CFC5D03}" destId="{1178A594-0830-4A38-B939-D952BCB863ED}" srcOrd="2" destOrd="0" parTransId="{FFC6A9DC-0860-473D-9657-5A4A991306F8}" sibTransId="{6CC73387-9063-4164-A4DD-FA7032A8BA80}"/>
    <dgm:cxn modelId="{D7086851-936F-4BA9-9A59-0F2D9649D9DE}" type="presOf" srcId="{F4654C2E-73B2-498B-BD66-B2EEBD5CB724}" destId="{8756425D-10B7-49BA-A2C5-8D85E61282BF}" srcOrd="0" destOrd="0" presId="urn:microsoft.com/office/officeart/2005/8/layout/pList2"/>
    <dgm:cxn modelId="{3DAC427C-F0CA-4AE1-B308-2A1FBA7C0D60}" type="presOf" srcId="{D2E42F23-DEC1-4C45-9BD5-C4DF3C82FD31}" destId="{3052E8D6-3597-4CF6-BA8E-B989C73EA84F}" srcOrd="0" destOrd="0" presId="urn:microsoft.com/office/officeart/2005/8/layout/pList2"/>
    <dgm:cxn modelId="{B072B9AA-0ADA-4384-80A5-EF10CD84A257}" type="presOf" srcId="{94BE28E0-ADD8-4FDE-851B-39E6DEEB6F20}" destId="{D2C4E99B-AFE7-4884-9B15-46A57408A9CB}" srcOrd="0" destOrd="0" presId="urn:microsoft.com/office/officeart/2005/8/layout/pList2"/>
    <dgm:cxn modelId="{86D320B5-FB85-40D3-B140-A635B6A68EC0}" type="presOf" srcId="{1178A594-0830-4A38-B939-D952BCB863ED}" destId="{21D949A6-09DF-46EA-B99F-BD31631B0E21}" srcOrd="0" destOrd="0" presId="urn:microsoft.com/office/officeart/2005/8/layout/pList2"/>
    <dgm:cxn modelId="{72BBA5CA-D560-40F6-8202-2C04A6EC7070}" type="presOf" srcId="{42D6CD88-8280-4DEA-8E78-C47A5004F6A1}" destId="{B5896743-9539-4B24-BC4F-59E05547F350}" srcOrd="0" destOrd="0" presId="urn:microsoft.com/office/officeart/2005/8/layout/pList2"/>
    <dgm:cxn modelId="{DE0103F4-527C-480C-9976-E513B48873DD}" type="presOf" srcId="{A61BBE91-D62B-49D5-996F-731A6CFC5D03}" destId="{01EEAD69-1358-4C6A-86A2-730BB08DD8E0}" srcOrd="0" destOrd="0" presId="urn:microsoft.com/office/officeart/2005/8/layout/pList2"/>
    <dgm:cxn modelId="{F64453E6-4A2E-4FB9-A2FE-B1C40D8D2C8B}" type="presParOf" srcId="{01EEAD69-1358-4C6A-86A2-730BB08DD8E0}" destId="{FC844852-57FC-4E51-91FB-D50F3FF85A32}" srcOrd="0" destOrd="0" presId="urn:microsoft.com/office/officeart/2005/8/layout/pList2"/>
    <dgm:cxn modelId="{49E16A07-ACEC-4E74-9F9F-EC628AE1E1F8}" type="presParOf" srcId="{01EEAD69-1358-4C6A-86A2-730BB08DD8E0}" destId="{9D9A051A-DD22-421C-B810-A8BB0C6AD8E7}" srcOrd="1" destOrd="0" presId="urn:microsoft.com/office/officeart/2005/8/layout/pList2"/>
    <dgm:cxn modelId="{196B044B-8281-4277-AE2C-D2CCCDE78258}" type="presParOf" srcId="{9D9A051A-DD22-421C-B810-A8BB0C6AD8E7}" destId="{186C54BD-9DA3-4C88-85A5-BB19D469D826}" srcOrd="0" destOrd="0" presId="urn:microsoft.com/office/officeart/2005/8/layout/pList2"/>
    <dgm:cxn modelId="{1BCC765E-747D-4F84-BD0E-8A285B74B373}" type="presParOf" srcId="{186C54BD-9DA3-4C88-85A5-BB19D469D826}" destId="{D2C4E99B-AFE7-4884-9B15-46A57408A9CB}" srcOrd="0" destOrd="0" presId="urn:microsoft.com/office/officeart/2005/8/layout/pList2"/>
    <dgm:cxn modelId="{F54EEBF2-DC6D-4FDC-A3E9-A5D8A9DA0184}" type="presParOf" srcId="{186C54BD-9DA3-4C88-85A5-BB19D469D826}" destId="{0E9C19A4-177D-411F-97CE-7CEF21D5BE5A}" srcOrd="1" destOrd="0" presId="urn:microsoft.com/office/officeart/2005/8/layout/pList2"/>
    <dgm:cxn modelId="{159982B6-0C11-4B16-9F18-A57E0D48CA14}" type="presParOf" srcId="{186C54BD-9DA3-4C88-85A5-BB19D469D826}" destId="{C67A90ED-F4CC-40FD-BC3E-8F12E1755AD7}" srcOrd="2" destOrd="0" presId="urn:microsoft.com/office/officeart/2005/8/layout/pList2"/>
    <dgm:cxn modelId="{B92977A8-9678-403B-BAAD-A26DBAF0E1FA}" type="presParOf" srcId="{9D9A051A-DD22-421C-B810-A8BB0C6AD8E7}" destId="{8756425D-10B7-49BA-A2C5-8D85E61282BF}" srcOrd="1" destOrd="0" presId="urn:microsoft.com/office/officeart/2005/8/layout/pList2"/>
    <dgm:cxn modelId="{33A5FC5D-49D3-4596-A820-2C0688970E06}" type="presParOf" srcId="{9D9A051A-DD22-421C-B810-A8BB0C6AD8E7}" destId="{DF8A28CA-F302-4C8B-94EC-646E0AC2E377}" srcOrd="2" destOrd="0" presId="urn:microsoft.com/office/officeart/2005/8/layout/pList2"/>
    <dgm:cxn modelId="{6921E62F-1013-455C-970C-129491446551}" type="presParOf" srcId="{DF8A28CA-F302-4C8B-94EC-646E0AC2E377}" destId="{3052E8D6-3597-4CF6-BA8E-B989C73EA84F}" srcOrd="0" destOrd="0" presId="urn:microsoft.com/office/officeart/2005/8/layout/pList2"/>
    <dgm:cxn modelId="{E91F09A3-C13A-4F54-981B-2EB3957B3857}" type="presParOf" srcId="{DF8A28CA-F302-4C8B-94EC-646E0AC2E377}" destId="{1E29D8F3-824A-47A8-991A-32D80DD84BDE}" srcOrd="1" destOrd="0" presId="urn:microsoft.com/office/officeart/2005/8/layout/pList2"/>
    <dgm:cxn modelId="{E6B7D226-5201-4173-8C1F-A650C087EC28}" type="presParOf" srcId="{DF8A28CA-F302-4C8B-94EC-646E0AC2E377}" destId="{FB5A2A12-9F2C-4906-998C-EB8D9E8603A9}" srcOrd="2" destOrd="0" presId="urn:microsoft.com/office/officeart/2005/8/layout/pList2"/>
    <dgm:cxn modelId="{11D713CE-36F8-478C-A64A-A35B89D54045}" type="presParOf" srcId="{9D9A051A-DD22-421C-B810-A8BB0C6AD8E7}" destId="{2A78AA74-FDB6-4E45-AB29-298D41288DD9}" srcOrd="3" destOrd="0" presId="urn:microsoft.com/office/officeart/2005/8/layout/pList2"/>
    <dgm:cxn modelId="{4D36CB46-AC8D-4E1C-A8AB-F869AA98219C}" type="presParOf" srcId="{9D9A051A-DD22-421C-B810-A8BB0C6AD8E7}" destId="{01C256B5-28EF-4B6D-B41A-723FC457D0FF}" srcOrd="4" destOrd="0" presId="urn:microsoft.com/office/officeart/2005/8/layout/pList2"/>
    <dgm:cxn modelId="{69EE48EA-1235-406F-9FB7-9BE48DD6E4DA}" type="presParOf" srcId="{01C256B5-28EF-4B6D-B41A-723FC457D0FF}" destId="{21D949A6-09DF-46EA-B99F-BD31631B0E21}" srcOrd="0" destOrd="0" presId="urn:microsoft.com/office/officeart/2005/8/layout/pList2"/>
    <dgm:cxn modelId="{9276B530-5811-43CA-89C9-92D4F517F39A}" type="presParOf" srcId="{01C256B5-28EF-4B6D-B41A-723FC457D0FF}" destId="{66520A00-FA88-4701-8715-278CE3313B5A}" srcOrd="1" destOrd="0" presId="urn:microsoft.com/office/officeart/2005/8/layout/pList2"/>
    <dgm:cxn modelId="{A7871457-414F-4ECB-B823-26ED4B2870B4}" type="presParOf" srcId="{01C256B5-28EF-4B6D-B41A-723FC457D0FF}" destId="{35323FC6-9CB6-4177-83D0-E1613411471E}" srcOrd="2" destOrd="0" presId="urn:microsoft.com/office/officeart/2005/8/layout/pList2"/>
    <dgm:cxn modelId="{B3955842-860B-4FA2-93DA-63B14A3C240B}" type="presParOf" srcId="{9D9A051A-DD22-421C-B810-A8BB0C6AD8E7}" destId="{75DB531E-3209-4EE1-B09E-8F8C97739414}" srcOrd="5" destOrd="0" presId="urn:microsoft.com/office/officeart/2005/8/layout/pList2"/>
    <dgm:cxn modelId="{0CA145A5-BFD6-400B-A1E2-13A467A203EC}" type="presParOf" srcId="{9D9A051A-DD22-421C-B810-A8BB0C6AD8E7}" destId="{788F0287-5FB9-478A-BB27-426B787DDB47}" srcOrd="6" destOrd="0" presId="urn:microsoft.com/office/officeart/2005/8/layout/pList2"/>
    <dgm:cxn modelId="{68F8C674-456A-4CA2-AD5B-01E1C5103479}" type="presParOf" srcId="{788F0287-5FB9-478A-BB27-426B787DDB47}" destId="{B5896743-9539-4B24-BC4F-59E05547F350}" srcOrd="0" destOrd="0" presId="urn:microsoft.com/office/officeart/2005/8/layout/pList2"/>
    <dgm:cxn modelId="{56EABE98-1E08-4BD9-8CA9-155B8F331B0E}" type="presParOf" srcId="{788F0287-5FB9-478A-BB27-426B787DDB47}" destId="{ED39BEE6-6122-4E13-9D45-C2B164E0ECD1}" srcOrd="1" destOrd="0" presId="urn:microsoft.com/office/officeart/2005/8/layout/pList2"/>
    <dgm:cxn modelId="{C3F0A263-AB22-408F-A022-E7597A967718}" type="presParOf" srcId="{788F0287-5FB9-478A-BB27-426B787DDB47}" destId="{2148EBC9-7B4E-4D86-BA2A-995F86E31083}"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C89FB1F-A52F-49C1-9475-0E49AD45BBC1}" type="doc">
      <dgm:prSet loTypeId="urn:microsoft.com/office/officeart/2005/8/layout/vList6" loCatId="list" qsTypeId="urn:microsoft.com/office/officeart/2005/8/quickstyle/simple1" qsCatId="simple" csTypeId="urn:microsoft.com/office/officeart/2005/8/colors/accent2_2" csCatId="accent2" phldr="1"/>
      <dgm:spPr/>
      <dgm:t>
        <a:bodyPr/>
        <a:lstStyle/>
        <a:p>
          <a:endParaRPr lang="en-US"/>
        </a:p>
      </dgm:t>
    </dgm:pt>
    <dgm:pt modelId="{3DCA38A4-189F-47BD-98A0-5787E7DFE841}">
      <dgm:prSet phldrT="[Text]" custT="1"/>
      <dgm:spPr/>
      <dgm:t>
        <a:bodyPr/>
        <a:lstStyle/>
        <a:p>
          <a:r>
            <a:rPr lang="en-US" sz="2000" b="1" noProof="0" dirty="0"/>
            <a:t>Technical challenges</a:t>
          </a:r>
        </a:p>
      </dgm:t>
    </dgm:pt>
    <dgm:pt modelId="{7927ABF0-A88C-480C-9E27-632DC862D4C7}" type="parTrans" cxnId="{A6946287-7FB4-4856-963A-B45988F3064B}">
      <dgm:prSet/>
      <dgm:spPr/>
      <dgm:t>
        <a:bodyPr/>
        <a:lstStyle/>
        <a:p>
          <a:endParaRPr lang="en-US"/>
        </a:p>
      </dgm:t>
    </dgm:pt>
    <dgm:pt modelId="{14D0152E-0113-405F-A0BF-297C56346859}" type="sibTrans" cxnId="{A6946287-7FB4-4856-963A-B45988F3064B}">
      <dgm:prSet/>
      <dgm:spPr/>
      <dgm:t>
        <a:bodyPr/>
        <a:lstStyle/>
        <a:p>
          <a:endParaRPr lang="en-US"/>
        </a:p>
      </dgm:t>
    </dgm:pt>
    <dgm:pt modelId="{4D5AFBBD-4874-4FBD-BA14-6B7E25CC630A}">
      <dgm:prSet phldrT="[Text]" custT="1"/>
      <dgm:spPr/>
      <dgm:t>
        <a:bodyPr/>
        <a:lstStyle/>
        <a:p>
          <a:r>
            <a:rPr lang="en-US" sz="1800" noProof="0" dirty="0"/>
            <a:t>Visibility of the mechanisms that produce the computational results produced by an AI system</a:t>
          </a:r>
        </a:p>
      </dgm:t>
    </dgm:pt>
    <dgm:pt modelId="{34751DE0-0187-4A45-9CAF-8CE35B7E6997}" type="parTrans" cxnId="{1D3CEA86-586A-402B-8FFD-80C1DE85112E}">
      <dgm:prSet/>
      <dgm:spPr/>
      <dgm:t>
        <a:bodyPr/>
        <a:lstStyle/>
        <a:p>
          <a:endParaRPr lang="en-US"/>
        </a:p>
      </dgm:t>
    </dgm:pt>
    <dgm:pt modelId="{495DAD8C-C6AC-40BC-B640-82D53A0686DE}" type="sibTrans" cxnId="{1D3CEA86-586A-402B-8FFD-80C1DE85112E}">
      <dgm:prSet/>
      <dgm:spPr/>
      <dgm:t>
        <a:bodyPr/>
        <a:lstStyle/>
        <a:p>
          <a:endParaRPr lang="en-US"/>
        </a:p>
      </dgm:t>
    </dgm:pt>
    <dgm:pt modelId="{DC273163-1902-49A2-A191-B505B5316A51}">
      <dgm:prSet phldrT="[Text]" custT="1"/>
      <dgm:spPr/>
      <dgm:t>
        <a:bodyPr/>
        <a:lstStyle/>
        <a:p>
          <a:r>
            <a:rPr lang="en-US" sz="2000" b="1" noProof="0" dirty="0"/>
            <a:t>Legal challenges</a:t>
          </a:r>
        </a:p>
      </dgm:t>
    </dgm:pt>
    <dgm:pt modelId="{A7042C82-9B1A-49C9-A55B-B09EB4D26A29}" type="parTrans" cxnId="{64C1B377-73F1-4A89-9791-B64B443AAAF6}">
      <dgm:prSet/>
      <dgm:spPr/>
      <dgm:t>
        <a:bodyPr/>
        <a:lstStyle/>
        <a:p>
          <a:endParaRPr lang="en-US"/>
        </a:p>
      </dgm:t>
    </dgm:pt>
    <dgm:pt modelId="{4A3D47F6-FBA8-460B-BE5E-277A3C37366E}" type="sibTrans" cxnId="{64C1B377-73F1-4A89-9791-B64B443AAAF6}">
      <dgm:prSet/>
      <dgm:spPr/>
      <dgm:t>
        <a:bodyPr/>
        <a:lstStyle/>
        <a:p>
          <a:endParaRPr lang="en-US"/>
        </a:p>
      </dgm:t>
    </dgm:pt>
    <dgm:pt modelId="{4A3DD2EF-BBBD-405D-9882-78C5A4975665}">
      <dgm:prSet phldrT="[Text]" custT="1"/>
      <dgm:spPr/>
      <dgm:t>
        <a:bodyPr/>
        <a:lstStyle/>
        <a:p>
          <a:r>
            <a:rPr lang="en-US" sz="1800" noProof="0" dirty="0"/>
            <a:t>Definitions of what is disclosed, when it is disclosed and to whom the disclosure is addressed</a:t>
          </a:r>
        </a:p>
      </dgm:t>
    </dgm:pt>
    <dgm:pt modelId="{D1DDF89E-18A6-45B3-B46E-AF2A7354C82F}" type="parTrans" cxnId="{3CC68D4A-6FDC-48FE-81DF-D2464A5AA906}">
      <dgm:prSet/>
      <dgm:spPr/>
      <dgm:t>
        <a:bodyPr/>
        <a:lstStyle/>
        <a:p>
          <a:endParaRPr lang="en-US"/>
        </a:p>
      </dgm:t>
    </dgm:pt>
    <dgm:pt modelId="{F64CDA93-3763-4139-99B5-24EF37C59E04}" type="sibTrans" cxnId="{3CC68D4A-6FDC-48FE-81DF-D2464A5AA906}">
      <dgm:prSet/>
      <dgm:spPr/>
      <dgm:t>
        <a:bodyPr/>
        <a:lstStyle/>
        <a:p>
          <a:endParaRPr lang="en-US"/>
        </a:p>
      </dgm:t>
    </dgm:pt>
    <dgm:pt modelId="{5FFC60E8-699C-443B-98FD-77EB216F6058}">
      <dgm:prSet phldrT="[Text]" custT="1"/>
      <dgm:spPr/>
      <dgm:t>
        <a:bodyPr/>
        <a:lstStyle/>
        <a:p>
          <a:r>
            <a:rPr lang="en-US" sz="1800" noProof="0" dirty="0"/>
            <a:t>Specific or high-level requirements, aspects and set of criteria necessary to disclose</a:t>
          </a:r>
        </a:p>
      </dgm:t>
    </dgm:pt>
    <dgm:pt modelId="{3DDB8969-91D6-4627-AA3C-CA305C408600}" type="parTrans" cxnId="{0C7D4FAE-55F8-4C68-B33E-5B340B89FD72}">
      <dgm:prSet/>
      <dgm:spPr/>
      <dgm:t>
        <a:bodyPr/>
        <a:lstStyle/>
        <a:p>
          <a:endParaRPr lang="en-US"/>
        </a:p>
      </dgm:t>
    </dgm:pt>
    <dgm:pt modelId="{3B8C83FC-A933-42DB-8AFD-379A61B54967}" type="sibTrans" cxnId="{0C7D4FAE-55F8-4C68-B33E-5B340B89FD72}">
      <dgm:prSet/>
      <dgm:spPr/>
      <dgm:t>
        <a:bodyPr/>
        <a:lstStyle/>
        <a:p>
          <a:endParaRPr lang="en-US"/>
        </a:p>
      </dgm:t>
    </dgm:pt>
    <dgm:pt modelId="{4A15BFD0-5576-40F4-B0F9-C3ACE3F7CF70}">
      <dgm:prSet phldrT="[Text]" custT="1"/>
      <dgm:spPr/>
      <dgm:t>
        <a:bodyPr/>
        <a:lstStyle/>
        <a:p>
          <a:r>
            <a:rPr lang="en-US" sz="1800" i="1" noProof="0" dirty="0"/>
            <a:t>Paradox: </a:t>
          </a:r>
          <a:r>
            <a:rPr lang="en-US" sz="1800" noProof="0" dirty="0"/>
            <a:t>An AI system's internal structure can render it opaque, but technical interventions alone are unlikely to eliminate this opacity.</a:t>
          </a:r>
        </a:p>
      </dgm:t>
    </dgm:pt>
    <dgm:pt modelId="{58EACDAF-FEC5-4D07-86FE-2D540A0768C8}" type="parTrans" cxnId="{50324B44-E739-4FC0-83C0-0BC1DD12382B}">
      <dgm:prSet/>
      <dgm:spPr/>
      <dgm:t>
        <a:bodyPr/>
        <a:lstStyle/>
        <a:p>
          <a:endParaRPr lang="en-US"/>
        </a:p>
      </dgm:t>
    </dgm:pt>
    <dgm:pt modelId="{568E462F-699B-4088-8F44-B5BF4EA75870}" type="sibTrans" cxnId="{50324B44-E739-4FC0-83C0-0BC1DD12382B}">
      <dgm:prSet/>
      <dgm:spPr/>
      <dgm:t>
        <a:bodyPr/>
        <a:lstStyle/>
        <a:p>
          <a:endParaRPr lang="en-US"/>
        </a:p>
      </dgm:t>
    </dgm:pt>
    <dgm:pt modelId="{617CD565-5CB1-4246-8D13-850369C8E75B}">
      <dgm:prSet custT="1"/>
      <dgm:spPr/>
      <dgm:t>
        <a:bodyPr/>
        <a:lstStyle/>
        <a:p>
          <a:endParaRPr lang="en-US" sz="1800" noProof="0" dirty="0"/>
        </a:p>
      </dgm:t>
    </dgm:pt>
    <dgm:pt modelId="{A7E6CA5A-4074-45E3-9612-975CE234954E}" type="parTrans" cxnId="{D3D73E40-8E1B-40D9-82AC-6EDC84A19A17}">
      <dgm:prSet/>
      <dgm:spPr/>
      <dgm:t>
        <a:bodyPr/>
        <a:lstStyle/>
        <a:p>
          <a:endParaRPr lang="en-US"/>
        </a:p>
      </dgm:t>
    </dgm:pt>
    <dgm:pt modelId="{B5BA4D0A-0BAE-4267-B4D9-31C22006F04A}" type="sibTrans" cxnId="{D3D73E40-8E1B-40D9-82AC-6EDC84A19A17}">
      <dgm:prSet/>
      <dgm:spPr/>
      <dgm:t>
        <a:bodyPr/>
        <a:lstStyle/>
        <a:p>
          <a:endParaRPr lang="en-US"/>
        </a:p>
      </dgm:t>
    </dgm:pt>
    <dgm:pt modelId="{97FAC92C-D1F8-420F-8F6F-693A4A292337}">
      <dgm:prSet phldrT="[Text]" custT="1"/>
      <dgm:spPr/>
      <dgm:t>
        <a:bodyPr/>
        <a:lstStyle/>
        <a:p>
          <a:r>
            <a:rPr lang="en-US" sz="1800" noProof="0" dirty="0"/>
            <a:t>Enforcement, proprietary information</a:t>
          </a:r>
        </a:p>
      </dgm:t>
    </dgm:pt>
    <dgm:pt modelId="{EA058FE2-E7D1-4349-8FE4-D3E6673285BB}" type="parTrans" cxnId="{3F61D639-3CC2-40BC-81B3-512097A2ED8F}">
      <dgm:prSet/>
      <dgm:spPr/>
    </dgm:pt>
    <dgm:pt modelId="{59C15247-82C1-46D9-A391-C1901D868DFE}" type="sibTrans" cxnId="{3F61D639-3CC2-40BC-81B3-512097A2ED8F}">
      <dgm:prSet/>
      <dgm:spPr/>
    </dgm:pt>
    <dgm:pt modelId="{E191E1AD-A8F2-4091-9AB5-A6D87A9EA657}" type="pres">
      <dgm:prSet presAssocID="{EC89FB1F-A52F-49C1-9475-0E49AD45BBC1}" presName="Name0" presStyleCnt="0">
        <dgm:presLayoutVars>
          <dgm:dir/>
          <dgm:animLvl val="lvl"/>
          <dgm:resizeHandles/>
        </dgm:presLayoutVars>
      </dgm:prSet>
      <dgm:spPr/>
    </dgm:pt>
    <dgm:pt modelId="{45A8EF26-AFCD-4100-89EA-D15B72C49709}" type="pres">
      <dgm:prSet presAssocID="{3DCA38A4-189F-47BD-98A0-5787E7DFE841}" presName="linNode" presStyleCnt="0"/>
      <dgm:spPr/>
    </dgm:pt>
    <dgm:pt modelId="{36B87DD7-500B-4200-95C3-171396EEB46F}" type="pres">
      <dgm:prSet presAssocID="{3DCA38A4-189F-47BD-98A0-5787E7DFE841}" presName="parentShp" presStyleLbl="node1" presStyleIdx="0" presStyleCnt="2" custScaleX="83539">
        <dgm:presLayoutVars>
          <dgm:bulletEnabled val="1"/>
        </dgm:presLayoutVars>
      </dgm:prSet>
      <dgm:spPr/>
    </dgm:pt>
    <dgm:pt modelId="{D206E3D9-7303-4EEA-9B82-D940CD0052BD}" type="pres">
      <dgm:prSet presAssocID="{3DCA38A4-189F-47BD-98A0-5787E7DFE841}" presName="childShp" presStyleLbl="bgAccFollowNode1" presStyleIdx="0" presStyleCnt="2" custScaleX="110545">
        <dgm:presLayoutVars>
          <dgm:bulletEnabled val="1"/>
        </dgm:presLayoutVars>
      </dgm:prSet>
      <dgm:spPr/>
    </dgm:pt>
    <dgm:pt modelId="{518B137C-F3EB-4946-B72A-8776B2AF5B70}" type="pres">
      <dgm:prSet presAssocID="{14D0152E-0113-405F-A0BF-297C56346859}" presName="spacing" presStyleCnt="0"/>
      <dgm:spPr/>
    </dgm:pt>
    <dgm:pt modelId="{B4E903C4-6C09-4BE4-924B-7FAFBC4240C1}" type="pres">
      <dgm:prSet presAssocID="{DC273163-1902-49A2-A191-B505B5316A51}" presName="linNode" presStyleCnt="0"/>
      <dgm:spPr/>
    </dgm:pt>
    <dgm:pt modelId="{2F26C2CE-AC9E-4605-9AB7-A853BB3D2742}" type="pres">
      <dgm:prSet presAssocID="{DC273163-1902-49A2-A191-B505B5316A51}" presName="parentShp" presStyleLbl="node1" presStyleIdx="1" presStyleCnt="2" custScaleX="83539">
        <dgm:presLayoutVars>
          <dgm:bulletEnabled val="1"/>
        </dgm:presLayoutVars>
      </dgm:prSet>
      <dgm:spPr/>
    </dgm:pt>
    <dgm:pt modelId="{74133CDF-97B1-4515-8A54-512A7E743C55}" type="pres">
      <dgm:prSet presAssocID="{DC273163-1902-49A2-A191-B505B5316A51}" presName="childShp" presStyleLbl="bgAccFollowNode1" presStyleIdx="1" presStyleCnt="2" custScaleX="110545">
        <dgm:presLayoutVars>
          <dgm:bulletEnabled val="1"/>
        </dgm:presLayoutVars>
      </dgm:prSet>
      <dgm:spPr/>
    </dgm:pt>
  </dgm:ptLst>
  <dgm:cxnLst>
    <dgm:cxn modelId="{2E967D10-80EA-4373-87EC-D7AB7BDA3267}" type="presOf" srcId="{4A15BFD0-5576-40F4-B0F9-C3ACE3F7CF70}" destId="{D206E3D9-7303-4EEA-9B82-D940CD0052BD}" srcOrd="0" destOrd="1" presId="urn:microsoft.com/office/officeart/2005/8/layout/vList6"/>
    <dgm:cxn modelId="{51374116-9315-4D25-A548-7241B80BB3EF}" type="presOf" srcId="{5FFC60E8-699C-443B-98FD-77EB216F6058}" destId="{74133CDF-97B1-4515-8A54-512A7E743C55}" srcOrd="0" destOrd="1" presId="urn:microsoft.com/office/officeart/2005/8/layout/vList6"/>
    <dgm:cxn modelId="{BC46C418-44CE-4DCC-A334-398F0AC99A44}" type="presOf" srcId="{97FAC92C-D1F8-420F-8F6F-693A4A292337}" destId="{74133CDF-97B1-4515-8A54-512A7E743C55}" srcOrd="0" destOrd="2" presId="urn:microsoft.com/office/officeart/2005/8/layout/vList6"/>
    <dgm:cxn modelId="{3F61D639-3CC2-40BC-81B3-512097A2ED8F}" srcId="{DC273163-1902-49A2-A191-B505B5316A51}" destId="{97FAC92C-D1F8-420F-8F6F-693A4A292337}" srcOrd="2" destOrd="0" parTransId="{EA058FE2-E7D1-4349-8FE4-D3E6673285BB}" sibTransId="{59C15247-82C1-46D9-A391-C1901D868DFE}"/>
    <dgm:cxn modelId="{D3D73E40-8E1B-40D9-82AC-6EDC84A19A17}" srcId="{3DCA38A4-189F-47BD-98A0-5787E7DFE841}" destId="{617CD565-5CB1-4246-8D13-850369C8E75B}" srcOrd="2" destOrd="0" parTransId="{A7E6CA5A-4074-45E3-9612-975CE234954E}" sibTransId="{B5BA4D0A-0BAE-4267-B4D9-31C22006F04A}"/>
    <dgm:cxn modelId="{B668335D-5643-485C-BF1B-45CE9CBBB44D}" type="presOf" srcId="{EC89FB1F-A52F-49C1-9475-0E49AD45BBC1}" destId="{E191E1AD-A8F2-4091-9AB5-A6D87A9EA657}" srcOrd="0" destOrd="0" presId="urn:microsoft.com/office/officeart/2005/8/layout/vList6"/>
    <dgm:cxn modelId="{50324B44-E739-4FC0-83C0-0BC1DD12382B}" srcId="{3DCA38A4-189F-47BD-98A0-5787E7DFE841}" destId="{4A15BFD0-5576-40F4-B0F9-C3ACE3F7CF70}" srcOrd="1" destOrd="0" parTransId="{58EACDAF-FEC5-4D07-86FE-2D540A0768C8}" sibTransId="{568E462F-699B-4088-8F44-B5BF4EA75870}"/>
    <dgm:cxn modelId="{3CC68D4A-6FDC-48FE-81DF-D2464A5AA906}" srcId="{DC273163-1902-49A2-A191-B505B5316A51}" destId="{4A3DD2EF-BBBD-405D-9882-78C5A4975665}" srcOrd="0" destOrd="0" parTransId="{D1DDF89E-18A6-45B3-B46E-AF2A7354C82F}" sibTransId="{F64CDA93-3763-4139-99B5-24EF37C59E04}"/>
    <dgm:cxn modelId="{FEECA054-7704-439C-982C-A00B2F95C0C0}" type="presOf" srcId="{4A3DD2EF-BBBD-405D-9882-78C5A4975665}" destId="{74133CDF-97B1-4515-8A54-512A7E743C55}" srcOrd="0" destOrd="0" presId="urn:microsoft.com/office/officeart/2005/8/layout/vList6"/>
    <dgm:cxn modelId="{64C1B377-73F1-4A89-9791-B64B443AAAF6}" srcId="{EC89FB1F-A52F-49C1-9475-0E49AD45BBC1}" destId="{DC273163-1902-49A2-A191-B505B5316A51}" srcOrd="1" destOrd="0" parTransId="{A7042C82-9B1A-49C9-A55B-B09EB4D26A29}" sibTransId="{4A3D47F6-FBA8-460B-BE5E-277A3C37366E}"/>
    <dgm:cxn modelId="{5469BC85-30C6-4D87-9CF3-6B482D182984}" type="presOf" srcId="{3DCA38A4-189F-47BD-98A0-5787E7DFE841}" destId="{36B87DD7-500B-4200-95C3-171396EEB46F}" srcOrd="0" destOrd="0" presId="urn:microsoft.com/office/officeart/2005/8/layout/vList6"/>
    <dgm:cxn modelId="{1D3CEA86-586A-402B-8FFD-80C1DE85112E}" srcId="{3DCA38A4-189F-47BD-98A0-5787E7DFE841}" destId="{4D5AFBBD-4874-4FBD-BA14-6B7E25CC630A}" srcOrd="0" destOrd="0" parTransId="{34751DE0-0187-4A45-9CAF-8CE35B7E6997}" sibTransId="{495DAD8C-C6AC-40BC-B640-82D53A0686DE}"/>
    <dgm:cxn modelId="{A6946287-7FB4-4856-963A-B45988F3064B}" srcId="{EC89FB1F-A52F-49C1-9475-0E49AD45BBC1}" destId="{3DCA38A4-189F-47BD-98A0-5787E7DFE841}" srcOrd="0" destOrd="0" parTransId="{7927ABF0-A88C-480C-9E27-632DC862D4C7}" sibTransId="{14D0152E-0113-405F-A0BF-297C56346859}"/>
    <dgm:cxn modelId="{0C7D4FAE-55F8-4C68-B33E-5B340B89FD72}" srcId="{DC273163-1902-49A2-A191-B505B5316A51}" destId="{5FFC60E8-699C-443B-98FD-77EB216F6058}" srcOrd="1" destOrd="0" parTransId="{3DDB8969-91D6-4627-AA3C-CA305C408600}" sibTransId="{3B8C83FC-A933-42DB-8AFD-379A61B54967}"/>
    <dgm:cxn modelId="{0553B0BA-33BF-47F7-B8A6-613CBB66A197}" type="presOf" srcId="{617CD565-5CB1-4246-8D13-850369C8E75B}" destId="{D206E3D9-7303-4EEA-9B82-D940CD0052BD}" srcOrd="0" destOrd="2" presId="urn:microsoft.com/office/officeart/2005/8/layout/vList6"/>
    <dgm:cxn modelId="{3DFD6AD4-EDE6-489B-8F71-040DA716335C}" type="presOf" srcId="{DC273163-1902-49A2-A191-B505B5316A51}" destId="{2F26C2CE-AC9E-4605-9AB7-A853BB3D2742}" srcOrd="0" destOrd="0" presId="urn:microsoft.com/office/officeart/2005/8/layout/vList6"/>
    <dgm:cxn modelId="{D4523DEE-02D0-4E5A-A8AF-C0E54DD8C760}" type="presOf" srcId="{4D5AFBBD-4874-4FBD-BA14-6B7E25CC630A}" destId="{D206E3D9-7303-4EEA-9B82-D940CD0052BD}" srcOrd="0" destOrd="0" presId="urn:microsoft.com/office/officeart/2005/8/layout/vList6"/>
    <dgm:cxn modelId="{96D0A65A-0D63-4841-A683-B9C96BBD9310}" type="presParOf" srcId="{E191E1AD-A8F2-4091-9AB5-A6D87A9EA657}" destId="{45A8EF26-AFCD-4100-89EA-D15B72C49709}" srcOrd="0" destOrd="0" presId="urn:microsoft.com/office/officeart/2005/8/layout/vList6"/>
    <dgm:cxn modelId="{1EB16849-9E97-4B1C-9947-B18EC02C70BA}" type="presParOf" srcId="{45A8EF26-AFCD-4100-89EA-D15B72C49709}" destId="{36B87DD7-500B-4200-95C3-171396EEB46F}" srcOrd="0" destOrd="0" presId="urn:microsoft.com/office/officeart/2005/8/layout/vList6"/>
    <dgm:cxn modelId="{1B88C0AF-ED1A-4D34-8857-C0EEFC05D6DE}" type="presParOf" srcId="{45A8EF26-AFCD-4100-89EA-D15B72C49709}" destId="{D206E3D9-7303-4EEA-9B82-D940CD0052BD}" srcOrd="1" destOrd="0" presId="urn:microsoft.com/office/officeart/2005/8/layout/vList6"/>
    <dgm:cxn modelId="{6C6BFEE8-F385-4742-A8C1-1D6B6EBAD8A6}" type="presParOf" srcId="{E191E1AD-A8F2-4091-9AB5-A6D87A9EA657}" destId="{518B137C-F3EB-4946-B72A-8776B2AF5B70}" srcOrd="1" destOrd="0" presId="urn:microsoft.com/office/officeart/2005/8/layout/vList6"/>
    <dgm:cxn modelId="{CE506CE4-1AD2-424D-A445-D383ECE96663}" type="presParOf" srcId="{E191E1AD-A8F2-4091-9AB5-A6D87A9EA657}" destId="{B4E903C4-6C09-4BE4-924B-7FAFBC4240C1}" srcOrd="2" destOrd="0" presId="urn:microsoft.com/office/officeart/2005/8/layout/vList6"/>
    <dgm:cxn modelId="{C406F3B2-A163-4A6B-9EC8-4CF371A2DEE2}" type="presParOf" srcId="{B4E903C4-6C09-4BE4-924B-7FAFBC4240C1}" destId="{2F26C2CE-AC9E-4605-9AB7-A853BB3D2742}" srcOrd="0" destOrd="0" presId="urn:microsoft.com/office/officeart/2005/8/layout/vList6"/>
    <dgm:cxn modelId="{D0EDBA4B-96EE-4AB4-8967-3734340920C5}" type="presParOf" srcId="{B4E903C4-6C09-4BE4-924B-7FAFBC4240C1}" destId="{74133CDF-97B1-4515-8A54-512A7E743C55}"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0F8967C-8AAB-4C3E-B1D3-C8EC6C4C8E9A}" type="doc">
      <dgm:prSet loTypeId="urn:microsoft.com/office/officeart/2008/layout/VerticalCurvedList" loCatId="list" qsTypeId="urn:microsoft.com/office/officeart/2005/8/quickstyle/simple1" qsCatId="simple" csTypeId="urn:microsoft.com/office/officeart/2005/8/colors/accent2_3" csCatId="accent2" phldr="1"/>
      <dgm:spPr/>
      <dgm:t>
        <a:bodyPr/>
        <a:lstStyle/>
        <a:p>
          <a:endParaRPr lang="en-US"/>
        </a:p>
      </dgm:t>
    </dgm:pt>
    <dgm:pt modelId="{70834A8C-C745-4D18-B925-E65AE6F40064}">
      <dgm:prSet phldrT="[Text]" custT="1"/>
      <dgm:spPr/>
      <dgm:t>
        <a:bodyPr/>
        <a:lstStyle/>
        <a:p>
          <a:r>
            <a:rPr lang="en-US" sz="1800" b="1" noProof="0"/>
            <a:t>Regulatory Landscape: </a:t>
          </a:r>
          <a:r>
            <a:rPr lang="en-US" sz="1800" noProof="0"/>
            <a:t>The push for transparency in AI, particularly in Europe (e.g., EU AI Act), and the global debate on balancing innovation and accountability (XAI, trustworthy AI).</a:t>
          </a:r>
          <a:endParaRPr lang="en-US" sz="1800" noProof="0" dirty="0"/>
        </a:p>
      </dgm:t>
    </dgm:pt>
    <dgm:pt modelId="{3D4B6AF5-E02D-4044-9733-2E390F7C8E31}" type="parTrans" cxnId="{F7206893-776D-45BA-B9B9-FB121A78CBB1}">
      <dgm:prSet/>
      <dgm:spPr/>
      <dgm:t>
        <a:bodyPr/>
        <a:lstStyle/>
        <a:p>
          <a:endParaRPr lang="en-US"/>
        </a:p>
      </dgm:t>
    </dgm:pt>
    <dgm:pt modelId="{5739E613-B223-4838-983A-A1278F654B4C}" type="sibTrans" cxnId="{F7206893-776D-45BA-B9B9-FB121A78CBB1}">
      <dgm:prSet/>
      <dgm:spPr/>
      <dgm:t>
        <a:bodyPr/>
        <a:lstStyle/>
        <a:p>
          <a:endParaRPr lang="en-US"/>
        </a:p>
      </dgm:t>
    </dgm:pt>
    <dgm:pt modelId="{9BB7C474-B079-4F6C-8BF8-862C17537483}">
      <dgm:prSet phldrT="[Text]" custT="1"/>
      <dgm:spPr/>
      <dgm:t>
        <a:bodyPr/>
        <a:lstStyle/>
        <a:p>
          <a:r>
            <a:rPr lang="en-US" sz="1800" b="1" noProof="0"/>
            <a:t>Data Protection: </a:t>
          </a:r>
          <a:r>
            <a:rPr lang="en-US" sz="1800" noProof="0"/>
            <a:t>How transparency intersects with privacy and data protection laws, such as GDPR's right to explanation.</a:t>
          </a:r>
          <a:endParaRPr lang="en-US" sz="1800" noProof="0" dirty="0"/>
        </a:p>
      </dgm:t>
    </dgm:pt>
    <dgm:pt modelId="{B0877633-9564-4C4B-A7D6-F82B3BB8C55A}" type="parTrans" cxnId="{F765DCAA-13C2-4769-A3E2-6763D4C76234}">
      <dgm:prSet/>
      <dgm:spPr/>
      <dgm:t>
        <a:bodyPr/>
        <a:lstStyle/>
        <a:p>
          <a:endParaRPr lang="en-US"/>
        </a:p>
      </dgm:t>
    </dgm:pt>
    <dgm:pt modelId="{A88AA995-7D3F-498A-9DB8-D22B7F0723EE}" type="sibTrans" cxnId="{F765DCAA-13C2-4769-A3E2-6763D4C76234}">
      <dgm:prSet/>
      <dgm:spPr/>
      <dgm:t>
        <a:bodyPr/>
        <a:lstStyle/>
        <a:p>
          <a:endParaRPr lang="en-US"/>
        </a:p>
      </dgm:t>
    </dgm:pt>
    <dgm:pt modelId="{CF084FB9-8655-4072-9BCE-9D324FC7F490}">
      <dgm:prSet phldrT="[Text]" custT="1"/>
      <dgm:spPr/>
      <dgm:t>
        <a:bodyPr/>
        <a:lstStyle/>
        <a:p>
          <a:r>
            <a:rPr lang="en-US" sz="1800" b="1" noProof="0"/>
            <a:t>„FAT” principles Fairness, Accountability, Transparency: </a:t>
          </a:r>
          <a:r>
            <a:rPr lang="en-US" sz="1800" noProof="0"/>
            <a:t>Who is responsible when AI systems make harmful or biased decisions?</a:t>
          </a:r>
          <a:endParaRPr lang="en-US" sz="1800" noProof="0" dirty="0"/>
        </a:p>
      </dgm:t>
    </dgm:pt>
    <dgm:pt modelId="{86BE0FF6-C09F-4729-A548-EF5C31817B6E}" type="parTrans" cxnId="{F47196C5-183A-463B-8D9D-B8136CFD5F0D}">
      <dgm:prSet/>
      <dgm:spPr/>
      <dgm:t>
        <a:bodyPr/>
        <a:lstStyle/>
        <a:p>
          <a:endParaRPr lang="en-US"/>
        </a:p>
      </dgm:t>
    </dgm:pt>
    <dgm:pt modelId="{5801E947-9905-404E-8926-94547A60AAF5}" type="sibTrans" cxnId="{F47196C5-183A-463B-8D9D-B8136CFD5F0D}">
      <dgm:prSet/>
      <dgm:spPr/>
      <dgm:t>
        <a:bodyPr/>
        <a:lstStyle/>
        <a:p>
          <a:endParaRPr lang="en-US"/>
        </a:p>
      </dgm:t>
    </dgm:pt>
    <dgm:pt modelId="{D99A1239-3C1F-4C66-8AD1-2F0B21BAFB39}">
      <dgm:prSet phldrT="[Text]" custT="1"/>
      <dgm:spPr/>
      <dgm:t>
        <a:bodyPr/>
        <a:lstStyle/>
        <a:p>
          <a:r>
            <a:rPr lang="en-US" sz="1800" b="1" noProof="0"/>
            <a:t>Discrimination or bias: </a:t>
          </a:r>
          <a:r>
            <a:rPr lang="en-US" sz="1800" noProof="0"/>
            <a:t>Lack of transparency can obscure biased decision-making embedded in AI systems.</a:t>
          </a:r>
          <a:endParaRPr lang="en-US" sz="1800" noProof="0" dirty="0"/>
        </a:p>
      </dgm:t>
    </dgm:pt>
    <dgm:pt modelId="{0516887C-E494-43CA-8FE3-23BF8B5D6199}" type="parTrans" cxnId="{0FC516B5-281F-4317-A4BE-61C23DDBBCE3}">
      <dgm:prSet/>
      <dgm:spPr/>
      <dgm:t>
        <a:bodyPr/>
        <a:lstStyle/>
        <a:p>
          <a:endParaRPr lang="en-US"/>
        </a:p>
      </dgm:t>
    </dgm:pt>
    <dgm:pt modelId="{A64B6326-1D07-415C-9C05-57CC97C516C1}" type="sibTrans" cxnId="{0FC516B5-281F-4317-A4BE-61C23DDBBCE3}">
      <dgm:prSet/>
      <dgm:spPr/>
      <dgm:t>
        <a:bodyPr/>
        <a:lstStyle/>
        <a:p>
          <a:endParaRPr lang="en-US"/>
        </a:p>
      </dgm:t>
    </dgm:pt>
    <dgm:pt modelId="{E0C571D8-7B02-4F38-846D-B6600D0A3BD1}">
      <dgm:prSet phldrT="[Text]" custT="1"/>
      <dgm:spPr/>
      <dgm:t>
        <a:bodyPr/>
        <a:lstStyle/>
        <a:p>
          <a:r>
            <a:rPr lang="en-US" sz="1800" b="1" noProof="0"/>
            <a:t>Autonomy and Consent: </a:t>
          </a:r>
          <a:r>
            <a:rPr lang="en-US" sz="1800" noProof="0"/>
            <a:t>Opacity deprives users of meaningful control over their interactions with AI systems.</a:t>
          </a:r>
          <a:endParaRPr lang="en-US" sz="1800" noProof="0" dirty="0"/>
        </a:p>
      </dgm:t>
    </dgm:pt>
    <dgm:pt modelId="{A9B511A0-7BA8-4FFD-8B7E-78538C0BFA15}" type="parTrans" cxnId="{59629965-2CEB-415C-8189-17E197D298A4}">
      <dgm:prSet/>
      <dgm:spPr/>
      <dgm:t>
        <a:bodyPr/>
        <a:lstStyle/>
        <a:p>
          <a:endParaRPr lang="en-US"/>
        </a:p>
      </dgm:t>
    </dgm:pt>
    <dgm:pt modelId="{A66D5E93-970C-41F1-A036-8271D41A8773}" type="sibTrans" cxnId="{59629965-2CEB-415C-8189-17E197D298A4}">
      <dgm:prSet/>
      <dgm:spPr/>
      <dgm:t>
        <a:bodyPr/>
        <a:lstStyle/>
        <a:p>
          <a:endParaRPr lang="en-US"/>
        </a:p>
      </dgm:t>
    </dgm:pt>
    <dgm:pt modelId="{9C9727B9-BCCD-49C9-A490-271EF91164F2}">
      <dgm:prSet phldrT="[Text]" custT="1"/>
      <dgm:spPr/>
      <dgm:t>
        <a:bodyPr/>
        <a:lstStyle/>
        <a:p>
          <a:r>
            <a:rPr lang="en-US" sz="1800" b="1" noProof="0" dirty="0"/>
            <a:t>Trust and Public Confidence: </a:t>
          </a:r>
          <a:r>
            <a:rPr lang="en-US" sz="1800" noProof="0" dirty="0"/>
            <a:t>A lack of transparency erodes public trust in AI systems, particularly when their decisions have significant societal impacts.</a:t>
          </a:r>
        </a:p>
      </dgm:t>
    </dgm:pt>
    <dgm:pt modelId="{FB4326A7-748F-452B-9CA7-720043FDEA18}" type="parTrans" cxnId="{5658E266-B701-48B8-B541-8DB52EF30CE2}">
      <dgm:prSet/>
      <dgm:spPr/>
      <dgm:t>
        <a:bodyPr/>
        <a:lstStyle/>
        <a:p>
          <a:endParaRPr lang="en-US"/>
        </a:p>
      </dgm:t>
    </dgm:pt>
    <dgm:pt modelId="{A2773875-377A-45B0-B125-9B641FEE3959}" type="sibTrans" cxnId="{5658E266-B701-48B8-B541-8DB52EF30CE2}">
      <dgm:prSet/>
      <dgm:spPr/>
      <dgm:t>
        <a:bodyPr/>
        <a:lstStyle/>
        <a:p>
          <a:endParaRPr lang="en-US"/>
        </a:p>
      </dgm:t>
    </dgm:pt>
    <dgm:pt modelId="{D623280F-2B9E-4676-9033-5507F8961BCE}" type="pres">
      <dgm:prSet presAssocID="{E0F8967C-8AAB-4C3E-B1D3-C8EC6C4C8E9A}" presName="Name0" presStyleCnt="0">
        <dgm:presLayoutVars>
          <dgm:chMax val="7"/>
          <dgm:chPref val="7"/>
          <dgm:dir/>
        </dgm:presLayoutVars>
      </dgm:prSet>
      <dgm:spPr/>
    </dgm:pt>
    <dgm:pt modelId="{D744D7B2-0931-49CD-AD23-461F86DBD2D3}" type="pres">
      <dgm:prSet presAssocID="{E0F8967C-8AAB-4C3E-B1D3-C8EC6C4C8E9A}" presName="Name1" presStyleCnt="0"/>
      <dgm:spPr/>
    </dgm:pt>
    <dgm:pt modelId="{037C8EF9-2F6F-434C-AD24-588F9EC16D99}" type="pres">
      <dgm:prSet presAssocID="{E0F8967C-8AAB-4C3E-B1D3-C8EC6C4C8E9A}" presName="cycle" presStyleCnt="0"/>
      <dgm:spPr/>
    </dgm:pt>
    <dgm:pt modelId="{E5398C27-6E71-4D8A-BBA8-62F8D16AAEF4}" type="pres">
      <dgm:prSet presAssocID="{E0F8967C-8AAB-4C3E-B1D3-C8EC6C4C8E9A}" presName="srcNode" presStyleLbl="node1" presStyleIdx="0" presStyleCnt="6"/>
      <dgm:spPr/>
    </dgm:pt>
    <dgm:pt modelId="{42B9BBEB-732C-40B1-BC37-7F5515C66F93}" type="pres">
      <dgm:prSet presAssocID="{E0F8967C-8AAB-4C3E-B1D3-C8EC6C4C8E9A}" presName="conn" presStyleLbl="parChTrans1D2" presStyleIdx="0" presStyleCnt="1"/>
      <dgm:spPr/>
    </dgm:pt>
    <dgm:pt modelId="{E5C65A96-5404-481C-B868-75DAD413013F}" type="pres">
      <dgm:prSet presAssocID="{E0F8967C-8AAB-4C3E-B1D3-C8EC6C4C8E9A}" presName="extraNode" presStyleLbl="node1" presStyleIdx="0" presStyleCnt="6"/>
      <dgm:spPr/>
    </dgm:pt>
    <dgm:pt modelId="{342F6A27-50BD-47B7-B022-123D6257C52E}" type="pres">
      <dgm:prSet presAssocID="{E0F8967C-8AAB-4C3E-B1D3-C8EC6C4C8E9A}" presName="dstNode" presStyleLbl="node1" presStyleIdx="0" presStyleCnt="6"/>
      <dgm:spPr/>
    </dgm:pt>
    <dgm:pt modelId="{84BD811C-A6D3-4DB3-A621-D7D2A075AEE4}" type="pres">
      <dgm:prSet presAssocID="{70834A8C-C745-4D18-B925-E65AE6F40064}" presName="text_1" presStyleLbl="node1" presStyleIdx="0" presStyleCnt="6">
        <dgm:presLayoutVars>
          <dgm:bulletEnabled val="1"/>
        </dgm:presLayoutVars>
      </dgm:prSet>
      <dgm:spPr/>
    </dgm:pt>
    <dgm:pt modelId="{60331508-4030-49E0-9808-596080C22896}" type="pres">
      <dgm:prSet presAssocID="{70834A8C-C745-4D18-B925-E65AE6F40064}" presName="accent_1" presStyleCnt="0"/>
      <dgm:spPr/>
    </dgm:pt>
    <dgm:pt modelId="{B99DE891-4036-4D5E-9E10-C7133A94051F}" type="pres">
      <dgm:prSet presAssocID="{70834A8C-C745-4D18-B925-E65AE6F40064}" presName="accentRepeatNode" presStyleLbl="solidFgAcc1" presStyleIdx="0" presStyleCnt="6"/>
      <dgm:spPr/>
    </dgm:pt>
    <dgm:pt modelId="{2D8DB72B-1ED7-4858-943F-8802A6617517}" type="pres">
      <dgm:prSet presAssocID="{9BB7C474-B079-4F6C-8BF8-862C17537483}" presName="text_2" presStyleLbl="node1" presStyleIdx="1" presStyleCnt="6">
        <dgm:presLayoutVars>
          <dgm:bulletEnabled val="1"/>
        </dgm:presLayoutVars>
      </dgm:prSet>
      <dgm:spPr/>
    </dgm:pt>
    <dgm:pt modelId="{FB4D20F9-A704-4DB1-ADAC-9AC227DAACA0}" type="pres">
      <dgm:prSet presAssocID="{9BB7C474-B079-4F6C-8BF8-862C17537483}" presName="accent_2" presStyleCnt="0"/>
      <dgm:spPr/>
    </dgm:pt>
    <dgm:pt modelId="{2798A99B-0218-4D30-A6F5-261F28CE0AD6}" type="pres">
      <dgm:prSet presAssocID="{9BB7C474-B079-4F6C-8BF8-862C17537483}" presName="accentRepeatNode" presStyleLbl="solidFgAcc1" presStyleIdx="1" presStyleCnt="6"/>
      <dgm:spPr/>
    </dgm:pt>
    <dgm:pt modelId="{3A5C7B49-D483-47BB-87DE-22A8AC857E1A}" type="pres">
      <dgm:prSet presAssocID="{CF084FB9-8655-4072-9BCE-9D324FC7F490}" presName="text_3" presStyleLbl="node1" presStyleIdx="2" presStyleCnt="6">
        <dgm:presLayoutVars>
          <dgm:bulletEnabled val="1"/>
        </dgm:presLayoutVars>
      </dgm:prSet>
      <dgm:spPr/>
    </dgm:pt>
    <dgm:pt modelId="{EA371D55-BF96-4544-9203-5DBC755ED534}" type="pres">
      <dgm:prSet presAssocID="{CF084FB9-8655-4072-9BCE-9D324FC7F490}" presName="accent_3" presStyleCnt="0"/>
      <dgm:spPr/>
    </dgm:pt>
    <dgm:pt modelId="{1C734375-6042-476F-955B-B05F7C20CE85}" type="pres">
      <dgm:prSet presAssocID="{CF084FB9-8655-4072-9BCE-9D324FC7F490}" presName="accentRepeatNode" presStyleLbl="solidFgAcc1" presStyleIdx="2" presStyleCnt="6"/>
      <dgm:spPr/>
    </dgm:pt>
    <dgm:pt modelId="{2A216D67-90CA-46F2-BDD7-3EDCED3417C7}" type="pres">
      <dgm:prSet presAssocID="{D99A1239-3C1F-4C66-8AD1-2F0B21BAFB39}" presName="text_4" presStyleLbl="node1" presStyleIdx="3" presStyleCnt="6">
        <dgm:presLayoutVars>
          <dgm:bulletEnabled val="1"/>
        </dgm:presLayoutVars>
      </dgm:prSet>
      <dgm:spPr/>
    </dgm:pt>
    <dgm:pt modelId="{C80746F7-B222-4C34-857B-6EB7FC2B8649}" type="pres">
      <dgm:prSet presAssocID="{D99A1239-3C1F-4C66-8AD1-2F0B21BAFB39}" presName="accent_4" presStyleCnt="0"/>
      <dgm:spPr/>
    </dgm:pt>
    <dgm:pt modelId="{7DF52251-9DC8-4990-8A07-37DCC34C1A5D}" type="pres">
      <dgm:prSet presAssocID="{D99A1239-3C1F-4C66-8AD1-2F0B21BAFB39}" presName="accentRepeatNode" presStyleLbl="solidFgAcc1" presStyleIdx="3" presStyleCnt="6"/>
      <dgm:spPr/>
    </dgm:pt>
    <dgm:pt modelId="{822F0F32-A5E3-4D3F-9E65-0BFF4D1DF4AA}" type="pres">
      <dgm:prSet presAssocID="{E0C571D8-7B02-4F38-846D-B6600D0A3BD1}" presName="text_5" presStyleLbl="node1" presStyleIdx="4" presStyleCnt="6">
        <dgm:presLayoutVars>
          <dgm:bulletEnabled val="1"/>
        </dgm:presLayoutVars>
      </dgm:prSet>
      <dgm:spPr/>
    </dgm:pt>
    <dgm:pt modelId="{C1E0AFC2-D59B-4363-AC2F-D4AB339625A1}" type="pres">
      <dgm:prSet presAssocID="{E0C571D8-7B02-4F38-846D-B6600D0A3BD1}" presName="accent_5" presStyleCnt="0"/>
      <dgm:spPr/>
    </dgm:pt>
    <dgm:pt modelId="{FD776473-4A8D-40EF-BA7E-2D51B43B259C}" type="pres">
      <dgm:prSet presAssocID="{E0C571D8-7B02-4F38-846D-B6600D0A3BD1}" presName="accentRepeatNode" presStyleLbl="solidFgAcc1" presStyleIdx="4" presStyleCnt="6"/>
      <dgm:spPr/>
    </dgm:pt>
    <dgm:pt modelId="{C2EE0D93-C84C-4918-ACEE-C8C424F52ED4}" type="pres">
      <dgm:prSet presAssocID="{9C9727B9-BCCD-49C9-A490-271EF91164F2}" presName="text_6" presStyleLbl="node1" presStyleIdx="5" presStyleCnt="6">
        <dgm:presLayoutVars>
          <dgm:bulletEnabled val="1"/>
        </dgm:presLayoutVars>
      </dgm:prSet>
      <dgm:spPr/>
    </dgm:pt>
    <dgm:pt modelId="{6D67D46C-F009-4F04-AF7A-99AD66B066C8}" type="pres">
      <dgm:prSet presAssocID="{9C9727B9-BCCD-49C9-A490-271EF91164F2}" presName="accent_6" presStyleCnt="0"/>
      <dgm:spPr/>
    </dgm:pt>
    <dgm:pt modelId="{8CAD1F34-71D8-4586-96DB-D4434FD95B9C}" type="pres">
      <dgm:prSet presAssocID="{9C9727B9-BCCD-49C9-A490-271EF91164F2}" presName="accentRepeatNode" presStyleLbl="solidFgAcc1" presStyleIdx="5" presStyleCnt="6"/>
      <dgm:spPr/>
    </dgm:pt>
  </dgm:ptLst>
  <dgm:cxnLst>
    <dgm:cxn modelId="{C5068323-C298-47F4-B454-A00B1A3BF3E6}" type="presOf" srcId="{D99A1239-3C1F-4C66-8AD1-2F0B21BAFB39}" destId="{2A216D67-90CA-46F2-BDD7-3EDCED3417C7}" srcOrd="0" destOrd="0" presId="urn:microsoft.com/office/officeart/2008/layout/VerticalCurvedList"/>
    <dgm:cxn modelId="{0C280B63-CCB4-4BC4-9E37-3D363F8F5EC3}" type="presOf" srcId="{E0C571D8-7B02-4F38-846D-B6600D0A3BD1}" destId="{822F0F32-A5E3-4D3F-9E65-0BFF4D1DF4AA}" srcOrd="0" destOrd="0" presId="urn:microsoft.com/office/officeart/2008/layout/VerticalCurvedList"/>
    <dgm:cxn modelId="{59629965-2CEB-415C-8189-17E197D298A4}" srcId="{E0F8967C-8AAB-4C3E-B1D3-C8EC6C4C8E9A}" destId="{E0C571D8-7B02-4F38-846D-B6600D0A3BD1}" srcOrd="4" destOrd="0" parTransId="{A9B511A0-7BA8-4FFD-8B7E-78538C0BFA15}" sibTransId="{A66D5E93-970C-41F1-A036-8271D41A8773}"/>
    <dgm:cxn modelId="{5658E266-B701-48B8-B541-8DB52EF30CE2}" srcId="{E0F8967C-8AAB-4C3E-B1D3-C8EC6C4C8E9A}" destId="{9C9727B9-BCCD-49C9-A490-271EF91164F2}" srcOrd="5" destOrd="0" parTransId="{FB4326A7-748F-452B-9CA7-720043FDEA18}" sibTransId="{A2773875-377A-45B0-B125-9B641FEE3959}"/>
    <dgm:cxn modelId="{805E9075-91D3-4FFB-AE2C-AC1FE86E212B}" type="presOf" srcId="{5739E613-B223-4838-983A-A1278F654B4C}" destId="{42B9BBEB-732C-40B1-BC37-7F5515C66F93}" srcOrd="0" destOrd="0" presId="urn:microsoft.com/office/officeart/2008/layout/VerticalCurvedList"/>
    <dgm:cxn modelId="{F4C96786-70BE-4849-8F59-329A6A967DB0}" type="presOf" srcId="{CF084FB9-8655-4072-9BCE-9D324FC7F490}" destId="{3A5C7B49-D483-47BB-87DE-22A8AC857E1A}" srcOrd="0" destOrd="0" presId="urn:microsoft.com/office/officeart/2008/layout/VerticalCurvedList"/>
    <dgm:cxn modelId="{F7206893-776D-45BA-B9B9-FB121A78CBB1}" srcId="{E0F8967C-8AAB-4C3E-B1D3-C8EC6C4C8E9A}" destId="{70834A8C-C745-4D18-B925-E65AE6F40064}" srcOrd="0" destOrd="0" parTransId="{3D4B6AF5-E02D-4044-9733-2E390F7C8E31}" sibTransId="{5739E613-B223-4838-983A-A1278F654B4C}"/>
    <dgm:cxn modelId="{F765DCAA-13C2-4769-A3E2-6763D4C76234}" srcId="{E0F8967C-8AAB-4C3E-B1D3-C8EC6C4C8E9A}" destId="{9BB7C474-B079-4F6C-8BF8-862C17537483}" srcOrd="1" destOrd="0" parTransId="{B0877633-9564-4C4B-A7D6-F82B3BB8C55A}" sibTransId="{A88AA995-7D3F-498A-9DB8-D22B7F0723EE}"/>
    <dgm:cxn modelId="{FFDA67B2-C649-40EE-9C72-306356E31640}" type="presOf" srcId="{E0F8967C-8AAB-4C3E-B1D3-C8EC6C4C8E9A}" destId="{D623280F-2B9E-4676-9033-5507F8961BCE}" srcOrd="0" destOrd="0" presId="urn:microsoft.com/office/officeart/2008/layout/VerticalCurvedList"/>
    <dgm:cxn modelId="{0FC516B5-281F-4317-A4BE-61C23DDBBCE3}" srcId="{E0F8967C-8AAB-4C3E-B1D3-C8EC6C4C8E9A}" destId="{D99A1239-3C1F-4C66-8AD1-2F0B21BAFB39}" srcOrd="3" destOrd="0" parTransId="{0516887C-E494-43CA-8FE3-23BF8B5D6199}" sibTransId="{A64B6326-1D07-415C-9C05-57CC97C516C1}"/>
    <dgm:cxn modelId="{F4B615C3-43C2-432D-AD01-ACCDCC5D284A}" type="presOf" srcId="{9BB7C474-B079-4F6C-8BF8-862C17537483}" destId="{2D8DB72B-1ED7-4858-943F-8802A6617517}" srcOrd="0" destOrd="0" presId="urn:microsoft.com/office/officeart/2008/layout/VerticalCurvedList"/>
    <dgm:cxn modelId="{F47196C5-183A-463B-8D9D-B8136CFD5F0D}" srcId="{E0F8967C-8AAB-4C3E-B1D3-C8EC6C4C8E9A}" destId="{CF084FB9-8655-4072-9BCE-9D324FC7F490}" srcOrd="2" destOrd="0" parTransId="{86BE0FF6-C09F-4729-A548-EF5C31817B6E}" sibTransId="{5801E947-9905-404E-8926-94547A60AAF5}"/>
    <dgm:cxn modelId="{0D494DEC-1067-4E83-A0F5-AFA46AF2E5FA}" type="presOf" srcId="{9C9727B9-BCCD-49C9-A490-271EF91164F2}" destId="{C2EE0D93-C84C-4918-ACEE-C8C424F52ED4}" srcOrd="0" destOrd="0" presId="urn:microsoft.com/office/officeart/2008/layout/VerticalCurvedList"/>
    <dgm:cxn modelId="{4408D4EF-3BDD-47CE-834E-DF1B153CD364}" type="presOf" srcId="{70834A8C-C745-4D18-B925-E65AE6F40064}" destId="{84BD811C-A6D3-4DB3-A621-D7D2A075AEE4}" srcOrd="0" destOrd="0" presId="urn:microsoft.com/office/officeart/2008/layout/VerticalCurvedList"/>
    <dgm:cxn modelId="{7F0D46D4-00CC-4B48-B0D4-23DF7B48241A}" type="presParOf" srcId="{D623280F-2B9E-4676-9033-5507F8961BCE}" destId="{D744D7B2-0931-49CD-AD23-461F86DBD2D3}" srcOrd="0" destOrd="0" presId="urn:microsoft.com/office/officeart/2008/layout/VerticalCurvedList"/>
    <dgm:cxn modelId="{15904502-F0AF-44CD-A4F4-6F7B00F117FA}" type="presParOf" srcId="{D744D7B2-0931-49CD-AD23-461F86DBD2D3}" destId="{037C8EF9-2F6F-434C-AD24-588F9EC16D99}" srcOrd="0" destOrd="0" presId="urn:microsoft.com/office/officeart/2008/layout/VerticalCurvedList"/>
    <dgm:cxn modelId="{AA88DAAC-CCA7-45F3-82D3-B6F0878333A5}" type="presParOf" srcId="{037C8EF9-2F6F-434C-AD24-588F9EC16D99}" destId="{E5398C27-6E71-4D8A-BBA8-62F8D16AAEF4}" srcOrd="0" destOrd="0" presId="urn:microsoft.com/office/officeart/2008/layout/VerticalCurvedList"/>
    <dgm:cxn modelId="{472D11E7-C33D-4406-894C-17E69F81442B}" type="presParOf" srcId="{037C8EF9-2F6F-434C-AD24-588F9EC16D99}" destId="{42B9BBEB-732C-40B1-BC37-7F5515C66F93}" srcOrd="1" destOrd="0" presId="urn:microsoft.com/office/officeart/2008/layout/VerticalCurvedList"/>
    <dgm:cxn modelId="{449DA3AA-F5CF-404E-AF1B-1B315FE25AB0}" type="presParOf" srcId="{037C8EF9-2F6F-434C-AD24-588F9EC16D99}" destId="{E5C65A96-5404-481C-B868-75DAD413013F}" srcOrd="2" destOrd="0" presId="urn:microsoft.com/office/officeart/2008/layout/VerticalCurvedList"/>
    <dgm:cxn modelId="{9F3B5B83-6959-4899-86DF-A5E02A56D2B7}" type="presParOf" srcId="{037C8EF9-2F6F-434C-AD24-588F9EC16D99}" destId="{342F6A27-50BD-47B7-B022-123D6257C52E}" srcOrd="3" destOrd="0" presId="urn:microsoft.com/office/officeart/2008/layout/VerticalCurvedList"/>
    <dgm:cxn modelId="{017FD8B1-16E4-4F1A-AC41-F8B500550C2E}" type="presParOf" srcId="{D744D7B2-0931-49CD-AD23-461F86DBD2D3}" destId="{84BD811C-A6D3-4DB3-A621-D7D2A075AEE4}" srcOrd="1" destOrd="0" presId="urn:microsoft.com/office/officeart/2008/layout/VerticalCurvedList"/>
    <dgm:cxn modelId="{8E1954AE-09AC-4450-AF06-405EF97B8FAA}" type="presParOf" srcId="{D744D7B2-0931-49CD-AD23-461F86DBD2D3}" destId="{60331508-4030-49E0-9808-596080C22896}" srcOrd="2" destOrd="0" presId="urn:microsoft.com/office/officeart/2008/layout/VerticalCurvedList"/>
    <dgm:cxn modelId="{9160AA73-8C47-4F96-883E-F0C49BBEADB7}" type="presParOf" srcId="{60331508-4030-49E0-9808-596080C22896}" destId="{B99DE891-4036-4D5E-9E10-C7133A94051F}" srcOrd="0" destOrd="0" presId="urn:microsoft.com/office/officeart/2008/layout/VerticalCurvedList"/>
    <dgm:cxn modelId="{C2711866-1253-4743-8EB3-142073F79997}" type="presParOf" srcId="{D744D7B2-0931-49CD-AD23-461F86DBD2D3}" destId="{2D8DB72B-1ED7-4858-943F-8802A6617517}" srcOrd="3" destOrd="0" presId="urn:microsoft.com/office/officeart/2008/layout/VerticalCurvedList"/>
    <dgm:cxn modelId="{47CCC7E7-DAF4-4B65-863D-A99079590A9A}" type="presParOf" srcId="{D744D7B2-0931-49CD-AD23-461F86DBD2D3}" destId="{FB4D20F9-A704-4DB1-ADAC-9AC227DAACA0}" srcOrd="4" destOrd="0" presId="urn:microsoft.com/office/officeart/2008/layout/VerticalCurvedList"/>
    <dgm:cxn modelId="{FA61C9E6-5231-4964-809B-0871B624797D}" type="presParOf" srcId="{FB4D20F9-A704-4DB1-ADAC-9AC227DAACA0}" destId="{2798A99B-0218-4D30-A6F5-261F28CE0AD6}" srcOrd="0" destOrd="0" presId="urn:microsoft.com/office/officeart/2008/layout/VerticalCurvedList"/>
    <dgm:cxn modelId="{3DA4814C-AB7E-4609-88CE-C5AA1BD72062}" type="presParOf" srcId="{D744D7B2-0931-49CD-AD23-461F86DBD2D3}" destId="{3A5C7B49-D483-47BB-87DE-22A8AC857E1A}" srcOrd="5" destOrd="0" presId="urn:microsoft.com/office/officeart/2008/layout/VerticalCurvedList"/>
    <dgm:cxn modelId="{2E0E553F-0FA3-458D-821E-67B9D8FA2955}" type="presParOf" srcId="{D744D7B2-0931-49CD-AD23-461F86DBD2D3}" destId="{EA371D55-BF96-4544-9203-5DBC755ED534}" srcOrd="6" destOrd="0" presId="urn:microsoft.com/office/officeart/2008/layout/VerticalCurvedList"/>
    <dgm:cxn modelId="{E01A38D4-C973-43CD-8F35-923A75E84883}" type="presParOf" srcId="{EA371D55-BF96-4544-9203-5DBC755ED534}" destId="{1C734375-6042-476F-955B-B05F7C20CE85}" srcOrd="0" destOrd="0" presId="urn:microsoft.com/office/officeart/2008/layout/VerticalCurvedList"/>
    <dgm:cxn modelId="{D1F34EC7-C0C9-4D10-ADC1-6ECB83FD5066}" type="presParOf" srcId="{D744D7B2-0931-49CD-AD23-461F86DBD2D3}" destId="{2A216D67-90CA-46F2-BDD7-3EDCED3417C7}" srcOrd="7" destOrd="0" presId="urn:microsoft.com/office/officeart/2008/layout/VerticalCurvedList"/>
    <dgm:cxn modelId="{EBD28C08-69B9-4E90-8223-22FAB09104A0}" type="presParOf" srcId="{D744D7B2-0931-49CD-AD23-461F86DBD2D3}" destId="{C80746F7-B222-4C34-857B-6EB7FC2B8649}" srcOrd="8" destOrd="0" presId="urn:microsoft.com/office/officeart/2008/layout/VerticalCurvedList"/>
    <dgm:cxn modelId="{27DA2757-28C6-4576-BEA7-A1C4AC6F4CEC}" type="presParOf" srcId="{C80746F7-B222-4C34-857B-6EB7FC2B8649}" destId="{7DF52251-9DC8-4990-8A07-37DCC34C1A5D}" srcOrd="0" destOrd="0" presId="urn:microsoft.com/office/officeart/2008/layout/VerticalCurvedList"/>
    <dgm:cxn modelId="{166CC613-0F8C-4EF7-851B-4B1A4E75468A}" type="presParOf" srcId="{D744D7B2-0931-49CD-AD23-461F86DBD2D3}" destId="{822F0F32-A5E3-4D3F-9E65-0BFF4D1DF4AA}" srcOrd="9" destOrd="0" presId="urn:microsoft.com/office/officeart/2008/layout/VerticalCurvedList"/>
    <dgm:cxn modelId="{A53A9F2D-6FEE-42AF-BC8B-C4BEDD6BEA39}" type="presParOf" srcId="{D744D7B2-0931-49CD-AD23-461F86DBD2D3}" destId="{C1E0AFC2-D59B-4363-AC2F-D4AB339625A1}" srcOrd="10" destOrd="0" presId="urn:microsoft.com/office/officeart/2008/layout/VerticalCurvedList"/>
    <dgm:cxn modelId="{C7C7F4A9-5E33-4D67-A995-B4B60D72D39E}" type="presParOf" srcId="{C1E0AFC2-D59B-4363-AC2F-D4AB339625A1}" destId="{FD776473-4A8D-40EF-BA7E-2D51B43B259C}" srcOrd="0" destOrd="0" presId="urn:microsoft.com/office/officeart/2008/layout/VerticalCurvedList"/>
    <dgm:cxn modelId="{DAECEE6D-8252-4579-9943-6E2CAFB4DEEC}" type="presParOf" srcId="{D744D7B2-0931-49CD-AD23-461F86DBD2D3}" destId="{C2EE0D93-C84C-4918-ACEE-C8C424F52ED4}" srcOrd="11" destOrd="0" presId="urn:microsoft.com/office/officeart/2008/layout/VerticalCurvedList"/>
    <dgm:cxn modelId="{AA99C912-7F62-4850-AA36-F7DF67EFE47F}" type="presParOf" srcId="{D744D7B2-0931-49CD-AD23-461F86DBD2D3}" destId="{6D67D46C-F009-4F04-AF7A-99AD66B066C8}" srcOrd="12" destOrd="0" presId="urn:microsoft.com/office/officeart/2008/layout/VerticalCurvedList"/>
    <dgm:cxn modelId="{990C7506-78EF-4964-8E30-A6C622177564}" type="presParOf" srcId="{6D67D46C-F009-4F04-AF7A-99AD66B066C8}" destId="{8CAD1F34-71D8-4586-96DB-D4434FD95B9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C33F72B-CFBA-40B4-B7D4-F7D805CE1BB0}" type="doc">
      <dgm:prSet loTypeId="urn:microsoft.com/office/officeart/2008/layout/VerticalCurvedList" loCatId="list" qsTypeId="urn:microsoft.com/office/officeart/2005/8/quickstyle/simple1" qsCatId="simple" csTypeId="urn:microsoft.com/office/officeart/2005/8/colors/accent2_2" csCatId="accent2" phldr="1"/>
      <dgm:spPr/>
      <dgm:t>
        <a:bodyPr/>
        <a:lstStyle/>
        <a:p>
          <a:endParaRPr lang="en-US"/>
        </a:p>
      </dgm:t>
    </dgm:pt>
    <dgm:pt modelId="{B2013C19-0DB4-4925-B127-AD197EECAFAA}">
      <dgm:prSet phldrT="[Text]" custT="1"/>
      <dgm:spPr/>
      <dgm:t>
        <a:bodyPr/>
        <a:lstStyle/>
        <a:p>
          <a:r>
            <a:rPr lang="en-US" sz="1800" b="1" noProof="0" dirty="0"/>
            <a:t>Explainability Techniques: </a:t>
          </a:r>
          <a:r>
            <a:rPr lang="en-US" sz="1800" b="0" noProof="0" dirty="0"/>
            <a:t>Methods such as model-agnostic tools (e.g., LIME, SHAP) that help interpret complex AI models.</a:t>
          </a:r>
        </a:p>
      </dgm:t>
    </dgm:pt>
    <dgm:pt modelId="{309382F2-6E6A-4E09-97E5-813C54206813}" type="parTrans" cxnId="{40FF20D6-04C8-4ED1-A887-628ED46AD9FF}">
      <dgm:prSet/>
      <dgm:spPr/>
      <dgm:t>
        <a:bodyPr/>
        <a:lstStyle/>
        <a:p>
          <a:endParaRPr lang="en-US"/>
        </a:p>
      </dgm:t>
    </dgm:pt>
    <dgm:pt modelId="{69260E91-D5CF-4E27-B2A3-D929CDEE815B}" type="sibTrans" cxnId="{40FF20D6-04C8-4ED1-A887-628ED46AD9FF}">
      <dgm:prSet/>
      <dgm:spPr/>
      <dgm:t>
        <a:bodyPr/>
        <a:lstStyle/>
        <a:p>
          <a:endParaRPr lang="en-US"/>
        </a:p>
      </dgm:t>
    </dgm:pt>
    <dgm:pt modelId="{2F7F88BB-B3D5-48AA-8FD5-1F64031FA9FB}">
      <dgm:prSet phldrT="[Text]" custT="1"/>
      <dgm:spPr/>
      <dgm:t>
        <a:bodyPr/>
        <a:lstStyle/>
        <a:p>
          <a:r>
            <a:rPr lang="en-US" sz="1800" b="1" noProof="0" dirty="0"/>
            <a:t>Auditing and Oversight: </a:t>
          </a:r>
          <a:r>
            <a:rPr lang="en-US" sz="1800" noProof="0" dirty="0"/>
            <a:t>Third-party audits and continuous monitoring to assess AI behaviors and outcomes</a:t>
          </a:r>
        </a:p>
      </dgm:t>
    </dgm:pt>
    <dgm:pt modelId="{4A199146-CA16-4E25-BB3E-FD110875C71E}" type="parTrans" cxnId="{AE8CD980-A716-486E-AA6D-3C569C884C96}">
      <dgm:prSet/>
      <dgm:spPr/>
      <dgm:t>
        <a:bodyPr/>
        <a:lstStyle/>
        <a:p>
          <a:endParaRPr lang="en-US"/>
        </a:p>
      </dgm:t>
    </dgm:pt>
    <dgm:pt modelId="{A0ED6F80-9EFC-4226-BB7A-DE9C16F01409}" type="sibTrans" cxnId="{AE8CD980-A716-486E-AA6D-3C569C884C96}">
      <dgm:prSet/>
      <dgm:spPr/>
      <dgm:t>
        <a:bodyPr/>
        <a:lstStyle/>
        <a:p>
          <a:endParaRPr lang="en-US"/>
        </a:p>
      </dgm:t>
    </dgm:pt>
    <dgm:pt modelId="{DBD0ED0D-F5E3-4CDA-8D8E-9AF6FC3409A1}">
      <dgm:prSet phldrT="[Text]" custT="1"/>
      <dgm:spPr/>
      <dgm:t>
        <a:bodyPr/>
        <a:lstStyle/>
        <a:p>
          <a:r>
            <a:rPr lang="en-US" sz="1800" b="1" noProof="0" dirty="0"/>
            <a:t>Design Principles: </a:t>
          </a:r>
          <a:r>
            <a:rPr lang="en-US" sz="1800" noProof="0" dirty="0"/>
            <a:t>Encouraging the development of AI models with built-in transparency, such as more interpretable architectures or user-friendly interfaces</a:t>
          </a:r>
        </a:p>
      </dgm:t>
    </dgm:pt>
    <dgm:pt modelId="{E8C8CEDA-E96C-4109-BDE9-353DA0453BB5}" type="parTrans" cxnId="{2B9C0E93-B027-4890-8313-1E5D1B2CD45C}">
      <dgm:prSet/>
      <dgm:spPr/>
      <dgm:t>
        <a:bodyPr/>
        <a:lstStyle/>
        <a:p>
          <a:endParaRPr lang="en-US"/>
        </a:p>
      </dgm:t>
    </dgm:pt>
    <dgm:pt modelId="{6725CB78-748F-4B56-9C49-7DC0200615BF}" type="sibTrans" cxnId="{2B9C0E93-B027-4890-8313-1E5D1B2CD45C}">
      <dgm:prSet/>
      <dgm:spPr/>
      <dgm:t>
        <a:bodyPr/>
        <a:lstStyle/>
        <a:p>
          <a:endParaRPr lang="en-US"/>
        </a:p>
      </dgm:t>
    </dgm:pt>
    <dgm:pt modelId="{5C4E21C0-3293-435A-AC57-67883ED62624}">
      <dgm:prSet phldrT="[Text]" custT="1"/>
      <dgm:spPr/>
      <dgm:t>
        <a:bodyPr/>
        <a:lstStyle/>
        <a:p>
          <a:r>
            <a:rPr lang="en-US" sz="1800" b="1" noProof="0" dirty="0"/>
            <a:t>Regulatory requirements</a:t>
          </a:r>
          <a:r>
            <a:rPr lang="en-US" sz="1800" b="0" noProof="0" dirty="0"/>
            <a:t>: constructive approaches, such as in the EU AI Act, require certain degree of transparency, from specific actors</a:t>
          </a:r>
          <a:r>
            <a:rPr lang="hu-HU" sz="1800" b="0" noProof="0" dirty="0"/>
            <a:t>.</a:t>
          </a:r>
          <a:endParaRPr lang="en-US" sz="1800" b="0" noProof="0" dirty="0"/>
        </a:p>
      </dgm:t>
    </dgm:pt>
    <dgm:pt modelId="{756DDCAA-1BDC-486C-9744-EBDA2DF340F7}" type="parTrans" cxnId="{A94749E8-75D0-438C-9B93-97042180612C}">
      <dgm:prSet/>
      <dgm:spPr/>
      <dgm:t>
        <a:bodyPr/>
        <a:lstStyle/>
        <a:p>
          <a:endParaRPr lang="en-US"/>
        </a:p>
      </dgm:t>
    </dgm:pt>
    <dgm:pt modelId="{50219047-31C5-438D-BF38-EB0819C8A3EE}" type="sibTrans" cxnId="{A94749E8-75D0-438C-9B93-97042180612C}">
      <dgm:prSet/>
      <dgm:spPr/>
      <dgm:t>
        <a:bodyPr/>
        <a:lstStyle/>
        <a:p>
          <a:endParaRPr lang="en-US"/>
        </a:p>
      </dgm:t>
    </dgm:pt>
    <dgm:pt modelId="{30C8FCFF-4489-4A31-A613-8DC639250B91}" type="pres">
      <dgm:prSet presAssocID="{3C33F72B-CFBA-40B4-B7D4-F7D805CE1BB0}" presName="Name0" presStyleCnt="0">
        <dgm:presLayoutVars>
          <dgm:chMax val="7"/>
          <dgm:chPref val="7"/>
          <dgm:dir/>
        </dgm:presLayoutVars>
      </dgm:prSet>
      <dgm:spPr/>
    </dgm:pt>
    <dgm:pt modelId="{316D861A-DDE5-47D7-82C5-B1CC65CCBFEA}" type="pres">
      <dgm:prSet presAssocID="{3C33F72B-CFBA-40B4-B7D4-F7D805CE1BB0}" presName="Name1" presStyleCnt="0"/>
      <dgm:spPr/>
    </dgm:pt>
    <dgm:pt modelId="{49057A95-3B75-460E-AA5D-F1A3E2ECD829}" type="pres">
      <dgm:prSet presAssocID="{3C33F72B-CFBA-40B4-B7D4-F7D805CE1BB0}" presName="cycle" presStyleCnt="0"/>
      <dgm:spPr/>
    </dgm:pt>
    <dgm:pt modelId="{111030FE-6620-4A4C-9ACC-A96099B208C4}" type="pres">
      <dgm:prSet presAssocID="{3C33F72B-CFBA-40B4-B7D4-F7D805CE1BB0}" presName="srcNode" presStyleLbl="node1" presStyleIdx="0" presStyleCnt="4"/>
      <dgm:spPr/>
    </dgm:pt>
    <dgm:pt modelId="{9AB27ABA-628B-4B09-AF96-A614B821B41D}" type="pres">
      <dgm:prSet presAssocID="{3C33F72B-CFBA-40B4-B7D4-F7D805CE1BB0}" presName="conn" presStyleLbl="parChTrans1D2" presStyleIdx="0" presStyleCnt="1"/>
      <dgm:spPr/>
    </dgm:pt>
    <dgm:pt modelId="{80FF909E-FDA2-4B71-AE79-F51946F33CC9}" type="pres">
      <dgm:prSet presAssocID="{3C33F72B-CFBA-40B4-B7D4-F7D805CE1BB0}" presName="extraNode" presStyleLbl="node1" presStyleIdx="0" presStyleCnt="4"/>
      <dgm:spPr/>
    </dgm:pt>
    <dgm:pt modelId="{E2D382BA-8380-4B06-B101-8EA1A6BAEB0D}" type="pres">
      <dgm:prSet presAssocID="{3C33F72B-CFBA-40B4-B7D4-F7D805CE1BB0}" presName="dstNode" presStyleLbl="node1" presStyleIdx="0" presStyleCnt="4"/>
      <dgm:spPr/>
    </dgm:pt>
    <dgm:pt modelId="{85F5524E-D0F0-4817-A43E-09A1F83E0B15}" type="pres">
      <dgm:prSet presAssocID="{5C4E21C0-3293-435A-AC57-67883ED62624}" presName="text_1" presStyleLbl="node1" presStyleIdx="0" presStyleCnt="4">
        <dgm:presLayoutVars>
          <dgm:bulletEnabled val="1"/>
        </dgm:presLayoutVars>
      </dgm:prSet>
      <dgm:spPr/>
    </dgm:pt>
    <dgm:pt modelId="{B5232710-EC8D-4B0A-AADA-75D1110A8600}" type="pres">
      <dgm:prSet presAssocID="{5C4E21C0-3293-435A-AC57-67883ED62624}" presName="accent_1" presStyleCnt="0"/>
      <dgm:spPr/>
    </dgm:pt>
    <dgm:pt modelId="{D2EE1321-BDD5-4CE2-857E-6D58D7E27DE2}" type="pres">
      <dgm:prSet presAssocID="{5C4E21C0-3293-435A-AC57-67883ED62624}" presName="accentRepeatNode" presStyleLbl="solidFgAcc1" presStyleIdx="0" presStyleCnt="4"/>
      <dgm:spPr/>
    </dgm:pt>
    <dgm:pt modelId="{52B9747A-015E-4277-8CF0-D212245DC38D}" type="pres">
      <dgm:prSet presAssocID="{B2013C19-0DB4-4925-B127-AD197EECAFAA}" presName="text_2" presStyleLbl="node1" presStyleIdx="1" presStyleCnt="4">
        <dgm:presLayoutVars>
          <dgm:bulletEnabled val="1"/>
        </dgm:presLayoutVars>
      </dgm:prSet>
      <dgm:spPr/>
    </dgm:pt>
    <dgm:pt modelId="{9B45D334-2F40-474B-92A0-E65772658AD4}" type="pres">
      <dgm:prSet presAssocID="{B2013C19-0DB4-4925-B127-AD197EECAFAA}" presName="accent_2" presStyleCnt="0"/>
      <dgm:spPr/>
    </dgm:pt>
    <dgm:pt modelId="{ABC437BD-BD15-4670-95FD-4B3E69B1769D}" type="pres">
      <dgm:prSet presAssocID="{B2013C19-0DB4-4925-B127-AD197EECAFAA}" presName="accentRepeatNode" presStyleLbl="solidFgAcc1" presStyleIdx="1" presStyleCnt="4"/>
      <dgm:spPr/>
    </dgm:pt>
    <dgm:pt modelId="{A8BDC235-3AB5-4907-A056-2BD9D0DADCF7}" type="pres">
      <dgm:prSet presAssocID="{2F7F88BB-B3D5-48AA-8FD5-1F64031FA9FB}" presName="text_3" presStyleLbl="node1" presStyleIdx="2" presStyleCnt="4">
        <dgm:presLayoutVars>
          <dgm:bulletEnabled val="1"/>
        </dgm:presLayoutVars>
      </dgm:prSet>
      <dgm:spPr/>
    </dgm:pt>
    <dgm:pt modelId="{1A43390C-69B6-46B6-B649-667082F20A81}" type="pres">
      <dgm:prSet presAssocID="{2F7F88BB-B3D5-48AA-8FD5-1F64031FA9FB}" presName="accent_3" presStyleCnt="0"/>
      <dgm:spPr/>
    </dgm:pt>
    <dgm:pt modelId="{811309BD-B6D8-4E10-B0D4-DB871D5B455B}" type="pres">
      <dgm:prSet presAssocID="{2F7F88BB-B3D5-48AA-8FD5-1F64031FA9FB}" presName="accentRepeatNode" presStyleLbl="solidFgAcc1" presStyleIdx="2" presStyleCnt="4"/>
      <dgm:spPr/>
    </dgm:pt>
    <dgm:pt modelId="{0DB7CE11-9C9D-4CE6-A9FD-CA266CA4CB7F}" type="pres">
      <dgm:prSet presAssocID="{DBD0ED0D-F5E3-4CDA-8D8E-9AF6FC3409A1}" presName="text_4" presStyleLbl="node1" presStyleIdx="3" presStyleCnt="4">
        <dgm:presLayoutVars>
          <dgm:bulletEnabled val="1"/>
        </dgm:presLayoutVars>
      </dgm:prSet>
      <dgm:spPr/>
    </dgm:pt>
    <dgm:pt modelId="{A43C6B29-9D14-4151-94DA-7085779F28B8}" type="pres">
      <dgm:prSet presAssocID="{DBD0ED0D-F5E3-4CDA-8D8E-9AF6FC3409A1}" presName="accent_4" presStyleCnt="0"/>
      <dgm:spPr/>
    </dgm:pt>
    <dgm:pt modelId="{6C9709E2-F671-432E-9FC2-715D64118972}" type="pres">
      <dgm:prSet presAssocID="{DBD0ED0D-F5E3-4CDA-8D8E-9AF6FC3409A1}" presName="accentRepeatNode" presStyleLbl="solidFgAcc1" presStyleIdx="3" presStyleCnt="4"/>
      <dgm:spPr/>
    </dgm:pt>
  </dgm:ptLst>
  <dgm:cxnLst>
    <dgm:cxn modelId="{E0DD5541-8BD9-4D8F-92AB-7249D886C4CA}" type="presOf" srcId="{50219047-31C5-438D-BF38-EB0819C8A3EE}" destId="{9AB27ABA-628B-4B09-AF96-A614B821B41D}" srcOrd="0" destOrd="0" presId="urn:microsoft.com/office/officeart/2008/layout/VerticalCurvedList"/>
    <dgm:cxn modelId="{AE8CD980-A716-486E-AA6D-3C569C884C96}" srcId="{3C33F72B-CFBA-40B4-B7D4-F7D805CE1BB0}" destId="{2F7F88BB-B3D5-48AA-8FD5-1F64031FA9FB}" srcOrd="2" destOrd="0" parTransId="{4A199146-CA16-4E25-BB3E-FD110875C71E}" sibTransId="{A0ED6F80-9EFC-4226-BB7A-DE9C16F01409}"/>
    <dgm:cxn modelId="{2B9C0E93-B027-4890-8313-1E5D1B2CD45C}" srcId="{3C33F72B-CFBA-40B4-B7D4-F7D805CE1BB0}" destId="{DBD0ED0D-F5E3-4CDA-8D8E-9AF6FC3409A1}" srcOrd="3" destOrd="0" parTransId="{E8C8CEDA-E96C-4109-BDE9-353DA0453BB5}" sibTransId="{6725CB78-748F-4B56-9C49-7DC0200615BF}"/>
    <dgm:cxn modelId="{55B80696-D284-45D1-8F54-2B8A88EBE890}" type="presOf" srcId="{3C33F72B-CFBA-40B4-B7D4-F7D805CE1BB0}" destId="{30C8FCFF-4489-4A31-A613-8DC639250B91}" srcOrd="0" destOrd="0" presId="urn:microsoft.com/office/officeart/2008/layout/VerticalCurvedList"/>
    <dgm:cxn modelId="{D1BF8399-DE07-4EDC-8EB0-6948C80C8406}" type="presOf" srcId="{2F7F88BB-B3D5-48AA-8FD5-1F64031FA9FB}" destId="{A8BDC235-3AB5-4907-A056-2BD9D0DADCF7}" srcOrd="0" destOrd="0" presId="urn:microsoft.com/office/officeart/2008/layout/VerticalCurvedList"/>
    <dgm:cxn modelId="{6120669C-2808-459D-936C-1685876E2057}" type="presOf" srcId="{B2013C19-0DB4-4925-B127-AD197EECAFAA}" destId="{52B9747A-015E-4277-8CF0-D212245DC38D}" srcOrd="0" destOrd="0" presId="urn:microsoft.com/office/officeart/2008/layout/VerticalCurvedList"/>
    <dgm:cxn modelId="{0A4482CA-8139-41C1-8474-82679AEF2FCF}" type="presOf" srcId="{DBD0ED0D-F5E3-4CDA-8D8E-9AF6FC3409A1}" destId="{0DB7CE11-9C9D-4CE6-A9FD-CA266CA4CB7F}" srcOrd="0" destOrd="0" presId="urn:microsoft.com/office/officeart/2008/layout/VerticalCurvedList"/>
    <dgm:cxn modelId="{40FF20D6-04C8-4ED1-A887-628ED46AD9FF}" srcId="{3C33F72B-CFBA-40B4-B7D4-F7D805CE1BB0}" destId="{B2013C19-0DB4-4925-B127-AD197EECAFAA}" srcOrd="1" destOrd="0" parTransId="{309382F2-6E6A-4E09-97E5-813C54206813}" sibTransId="{69260E91-D5CF-4E27-B2A3-D929CDEE815B}"/>
    <dgm:cxn modelId="{A94749E8-75D0-438C-9B93-97042180612C}" srcId="{3C33F72B-CFBA-40B4-B7D4-F7D805CE1BB0}" destId="{5C4E21C0-3293-435A-AC57-67883ED62624}" srcOrd="0" destOrd="0" parTransId="{756DDCAA-1BDC-486C-9744-EBDA2DF340F7}" sibTransId="{50219047-31C5-438D-BF38-EB0819C8A3EE}"/>
    <dgm:cxn modelId="{2E6F7EF8-E6BC-4330-94F3-0995FC54D2F6}" type="presOf" srcId="{5C4E21C0-3293-435A-AC57-67883ED62624}" destId="{85F5524E-D0F0-4817-A43E-09A1F83E0B15}" srcOrd="0" destOrd="0" presId="urn:microsoft.com/office/officeart/2008/layout/VerticalCurvedList"/>
    <dgm:cxn modelId="{ED7A4207-03EC-4ED9-BB22-428AFC470706}" type="presParOf" srcId="{30C8FCFF-4489-4A31-A613-8DC639250B91}" destId="{316D861A-DDE5-47D7-82C5-B1CC65CCBFEA}" srcOrd="0" destOrd="0" presId="urn:microsoft.com/office/officeart/2008/layout/VerticalCurvedList"/>
    <dgm:cxn modelId="{16ACF966-4D72-427B-8B43-2609D552E0F6}" type="presParOf" srcId="{316D861A-DDE5-47D7-82C5-B1CC65CCBFEA}" destId="{49057A95-3B75-460E-AA5D-F1A3E2ECD829}" srcOrd="0" destOrd="0" presId="urn:microsoft.com/office/officeart/2008/layout/VerticalCurvedList"/>
    <dgm:cxn modelId="{4386B286-9ABA-48B1-A1EA-985102285F81}" type="presParOf" srcId="{49057A95-3B75-460E-AA5D-F1A3E2ECD829}" destId="{111030FE-6620-4A4C-9ACC-A96099B208C4}" srcOrd="0" destOrd="0" presId="urn:microsoft.com/office/officeart/2008/layout/VerticalCurvedList"/>
    <dgm:cxn modelId="{884A43D9-0D3F-4311-829B-3A45BDF8953B}" type="presParOf" srcId="{49057A95-3B75-460E-AA5D-F1A3E2ECD829}" destId="{9AB27ABA-628B-4B09-AF96-A614B821B41D}" srcOrd="1" destOrd="0" presId="urn:microsoft.com/office/officeart/2008/layout/VerticalCurvedList"/>
    <dgm:cxn modelId="{B13A7E6D-85BB-480C-A7C2-E971835F5391}" type="presParOf" srcId="{49057A95-3B75-460E-AA5D-F1A3E2ECD829}" destId="{80FF909E-FDA2-4B71-AE79-F51946F33CC9}" srcOrd="2" destOrd="0" presId="urn:microsoft.com/office/officeart/2008/layout/VerticalCurvedList"/>
    <dgm:cxn modelId="{B61C56F9-EA0C-47FE-96BF-5E0239CE529D}" type="presParOf" srcId="{49057A95-3B75-460E-AA5D-F1A3E2ECD829}" destId="{E2D382BA-8380-4B06-B101-8EA1A6BAEB0D}" srcOrd="3" destOrd="0" presId="urn:microsoft.com/office/officeart/2008/layout/VerticalCurvedList"/>
    <dgm:cxn modelId="{474B4F0F-72C0-4522-A8AA-893AC2EA58B8}" type="presParOf" srcId="{316D861A-DDE5-47D7-82C5-B1CC65CCBFEA}" destId="{85F5524E-D0F0-4817-A43E-09A1F83E0B15}" srcOrd="1" destOrd="0" presId="urn:microsoft.com/office/officeart/2008/layout/VerticalCurvedList"/>
    <dgm:cxn modelId="{06E9ACE7-BAE4-4BFF-B830-F6F3617D55C3}" type="presParOf" srcId="{316D861A-DDE5-47D7-82C5-B1CC65CCBFEA}" destId="{B5232710-EC8D-4B0A-AADA-75D1110A8600}" srcOrd="2" destOrd="0" presId="urn:microsoft.com/office/officeart/2008/layout/VerticalCurvedList"/>
    <dgm:cxn modelId="{0A3BE25A-21F7-48B0-B9C7-FCDF95A3DA16}" type="presParOf" srcId="{B5232710-EC8D-4B0A-AADA-75D1110A8600}" destId="{D2EE1321-BDD5-4CE2-857E-6D58D7E27DE2}" srcOrd="0" destOrd="0" presId="urn:microsoft.com/office/officeart/2008/layout/VerticalCurvedList"/>
    <dgm:cxn modelId="{BA7900F0-D649-45C8-BEF5-AA12BDA99ED4}" type="presParOf" srcId="{316D861A-DDE5-47D7-82C5-B1CC65CCBFEA}" destId="{52B9747A-015E-4277-8CF0-D212245DC38D}" srcOrd="3" destOrd="0" presId="urn:microsoft.com/office/officeart/2008/layout/VerticalCurvedList"/>
    <dgm:cxn modelId="{E48F3472-96DE-49E6-B5B8-0F7014887B87}" type="presParOf" srcId="{316D861A-DDE5-47D7-82C5-B1CC65CCBFEA}" destId="{9B45D334-2F40-474B-92A0-E65772658AD4}" srcOrd="4" destOrd="0" presId="urn:microsoft.com/office/officeart/2008/layout/VerticalCurvedList"/>
    <dgm:cxn modelId="{FA8B86E3-EAEE-4961-8136-B289A4ACBEB6}" type="presParOf" srcId="{9B45D334-2F40-474B-92A0-E65772658AD4}" destId="{ABC437BD-BD15-4670-95FD-4B3E69B1769D}" srcOrd="0" destOrd="0" presId="urn:microsoft.com/office/officeart/2008/layout/VerticalCurvedList"/>
    <dgm:cxn modelId="{AC4490B6-9232-4CA9-B61E-AB822A3CCE5B}" type="presParOf" srcId="{316D861A-DDE5-47D7-82C5-B1CC65CCBFEA}" destId="{A8BDC235-3AB5-4907-A056-2BD9D0DADCF7}" srcOrd="5" destOrd="0" presId="urn:microsoft.com/office/officeart/2008/layout/VerticalCurvedList"/>
    <dgm:cxn modelId="{F2C9265B-EC3D-4230-B9FB-D5F190B845D9}" type="presParOf" srcId="{316D861A-DDE5-47D7-82C5-B1CC65CCBFEA}" destId="{1A43390C-69B6-46B6-B649-667082F20A81}" srcOrd="6" destOrd="0" presId="urn:microsoft.com/office/officeart/2008/layout/VerticalCurvedList"/>
    <dgm:cxn modelId="{ED359800-DF76-4A11-9541-71BD22F181A2}" type="presParOf" srcId="{1A43390C-69B6-46B6-B649-667082F20A81}" destId="{811309BD-B6D8-4E10-B0D4-DB871D5B455B}" srcOrd="0" destOrd="0" presId="urn:microsoft.com/office/officeart/2008/layout/VerticalCurvedList"/>
    <dgm:cxn modelId="{7C708861-5AA4-405E-A80F-BCAC125B41D2}" type="presParOf" srcId="{316D861A-DDE5-47D7-82C5-B1CC65CCBFEA}" destId="{0DB7CE11-9C9D-4CE6-A9FD-CA266CA4CB7F}" srcOrd="7" destOrd="0" presId="urn:microsoft.com/office/officeart/2008/layout/VerticalCurvedList"/>
    <dgm:cxn modelId="{52CD40DB-3F03-447F-94C2-D1D46C6FB3F6}" type="presParOf" srcId="{316D861A-DDE5-47D7-82C5-B1CC65CCBFEA}" destId="{A43C6B29-9D14-4151-94DA-7085779F28B8}" srcOrd="8" destOrd="0" presId="urn:microsoft.com/office/officeart/2008/layout/VerticalCurvedList"/>
    <dgm:cxn modelId="{C1D34DD3-360F-47B9-B40A-45A8FEA23E51}" type="presParOf" srcId="{A43C6B29-9D14-4151-94DA-7085779F28B8}" destId="{6C9709E2-F671-432E-9FC2-715D64118972}"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3B5354-1865-4A6F-A5F1-13105B282BC2}">
      <dsp:nvSpPr>
        <dsp:cNvPr id="0" name=""/>
        <dsp:cNvSpPr/>
      </dsp:nvSpPr>
      <dsp:spPr>
        <a:xfrm>
          <a:off x="3228" y="121304"/>
          <a:ext cx="3698248" cy="2902389"/>
        </a:xfrm>
        <a:prstGeom prst="roundRect">
          <a:avLst>
            <a:gd name="adj" fmla="val 10000"/>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dirty="0"/>
            <a:t>Black box AI systems</a:t>
          </a:r>
        </a:p>
      </dsp:txBody>
      <dsp:txXfrm>
        <a:off x="3228" y="1282260"/>
        <a:ext cx="3698248" cy="1160955"/>
      </dsp:txXfrm>
    </dsp:sp>
    <dsp:sp modelId="{A1030F77-5C5D-4A1A-8276-59AFE06A6B8B}">
      <dsp:nvSpPr>
        <dsp:cNvPr id="0" name=""/>
        <dsp:cNvSpPr/>
      </dsp:nvSpPr>
      <dsp:spPr>
        <a:xfrm>
          <a:off x="978804" y="-121304"/>
          <a:ext cx="1800001" cy="1800001"/>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3A1B34AD-5F97-422D-BCB1-D5260CC56039}">
      <dsp:nvSpPr>
        <dsp:cNvPr id="0" name=""/>
        <dsp:cNvSpPr/>
      </dsp:nvSpPr>
      <dsp:spPr>
        <a:xfrm>
          <a:off x="3812424" y="121304"/>
          <a:ext cx="3698248" cy="2902389"/>
        </a:xfrm>
        <a:prstGeom prst="roundRect">
          <a:avLst>
            <a:gd name="adj" fmla="val 10000"/>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en-US" sz="2200" kern="1200" noProof="0" dirty="0"/>
            <a:t>Glass box AI systems</a:t>
          </a:r>
        </a:p>
      </dsp:txBody>
      <dsp:txXfrm>
        <a:off x="3812424" y="1282260"/>
        <a:ext cx="3698248" cy="1160955"/>
      </dsp:txXfrm>
    </dsp:sp>
    <dsp:sp modelId="{D680B9CD-34EF-49DE-9D2D-94C4502F1FFD}">
      <dsp:nvSpPr>
        <dsp:cNvPr id="0" name=""/>
        <dsp:cNvSpPr/>
      </dsp:nvSpPr>
      <dsp:spPr>
        <a:xfrm>
          <a:off x="4788001" y="-121304"/>
          <a:ext cx="1800001" cy="1800001"/>
        </a:xfrm>
        <a:prstGeom prst="ellipse">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78FDE6F-31D3-4CC6-9F17-4D9C27989F67}">
      <dsp:nvSpPr>
        <dsp:cNvPr id="0" name=""/>
        <dsp:cNvSpPr/>
      </dsp:nvSpPr>
      <dsp:spPr>
        <a:xfrm>
          <a:off x="300556" y="2321911"/>
          <a:ext cx="6912789" cy="435358"/>
        </a:xfrm>
        <a:prstGeom prst="leftRightArrow">
          <a:avLst/>
        </a:prstGeom>
        <a:gradFill rotWithShape="0">
          <a:gsLst>
            <a:gs pos="0">
              <a:schemeClr val="accent2">
                <a:tint val="40000"/>
                <a:hueOff val="0"/>
                <a:satOff val="0"/>
                <a:lumOff val="0"/>
                <a:alphaOff val="0"/>
                <a:shade val="51000"/>
                <a:satMod val="130000"/>
              </a:schemeClr>
            </a:gs>
            <a:gs pos="80000">
              <a:schemeClr val="accent2">
                <a:tint val="40000"/>
                <a:hueOff val="0"/>
                <a:satOff val="0"/>
                <a:lumOff val="0"/>
                <a:alphaOff val="0"/>
                <a:shade val="93000"/>
                <a:satMod val="130000"/>
              </a:schemeClr>
            </a:gs>
            <a:gs pos="100000">
              <a:schemeClr val="accent2">
                <a:tint val="4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844852-57FC-4E51-91FB-D50F3FF85A32}">
      <dsp:nvSpPr>
        <dsp:cNvPr id="0" name=""/>
        <dsp:cNvSpPr/>
      </dsp:nvSpPr>
      <dsp:spPr>
        <a:xfrm>
          <a:off x="0" y="0"/>
          <a:ext cx="9989672" cy="2323651"/>
        </a:xfrm>
        <a:prstGeom prst="roundRect">
          <a:avLst>
            <a:gd name="adj" fmla="val 1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67A90ED-F4CC-40FD-BC3E-8F12E1755AD7}">
      <dsp:nvSpPr>
        <dsp:cNvPr id="0" name=""/>
        <dsp:cNvSpPr/>
      </dsp:nvSpPr>
      <dsp:spPr>
        <a:xfrm>
          <a:off x="302441" y="309820"/>
          <a:ext cx="2182509" cy="170401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C4E99B-AFE7-4884-9B15-46A57408A9CB}">
      <dsp:nvSpPr>
        <dsp:cNvPr id="0" name=""/>
        <dsp:cNvSpPr/>
      </dsp:nvSpPr>
      <dsp:spPr>
        <a:xfrm rot="10800000">
          <a:off x="302441" y="2323651"/>
          <a:ext cx="2182509" cy="2840018"/>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Model Complexity</a:t>
          </a:r>
          <a:br>
            <a:rPr lang="hu-HU" sz="1800" b="1" kern="1200" dirty="0"/>
          </a:br>
          <a:br>
            <a:rPr lang="hu-HU" sz="1800" b="1" kern="1200" dirty="0"/>
          </a:br>
          <a:br>
            <a:rPr lang="hu-HU" sz="1800" kern="1200" dirty="0"/>
          </a:br>
          <a:r>
            <a:rPr lang="hu-HU" sz="1800" kern="1200" dirty="0"/>
            <a:t>I</a:t>
          </a:r>
          <a:r>
            <a:rPr lang="en-US" sz="1800" kern="1200" dirty="0"/>
            <a:t>ntricate architectures with thousands of parameters, creating a barrier to human interpretation.</a:t>
          </a:r>
        </a:p>
      </dsp:txBody>
      <dsp:txXfrm rot="10800000">
        <a:off x="369561" y="2323651"/>
        <a:ext cx="2048269" cy="2772898"/>
      </dsp:txXfrm>
    </dsp:sp>
    <dsp:sp modelId="{FB5A2A12-9F2C-4906-998C-EB8D9E8603A9}">
      <dsp:nvSpPr>
        <dsp:cNvPr id="0" name=""/>
        <dsp:cNvSpPr/>
      </dsp:nvSpPr>
      <dsp:spPr>
        <a:xfrm>
          <a:off x="2703201" y="309820"/>
          <a:ext cx="2182509" cy="170401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52E8D6-3597-4CF6-BA8E-B989C73EA84F}">
      <dsp:nvSpPr>
        <dsp:cNvPr id="0" name=""/>
        <dsp:cNvSpPr/>
      </dsp:nvSpPr>
      <dsp:spPr>
        <a:xfrm rot="10800000">
          <a:off x="2703201" y="2323651"/>
          <a:ext cx="2182509" cy="2840018"/>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Non-Linear Decision Pathways</a:t>
          </a:r>
          <a:br>
            <a:rPr lang="hu-HU" sz="1800" b="1" kern="1200" dirty="0"/>
          </a:br>
          <a:br>
            <a:rPr lang="hu-HU" sz="1800" kern="1200" dirty="0"/>
          </a:br>
          <a:r>
            <a:rPr lang="en-US" sz="1800" kern="1200" dirty="0"/>
            <a:t>Outputs are the result of numerous interconnected layers and iterative learning processes, </a:t>
          </a:r>
        </a:p>
      </dsp:txBody>
      <dsp:txXfrm rot="10800000">
        <a:off x="2770321" y="2323651"/>
        <a:ext cx="2048269" cy="2772898"/>
      </dsp:txXfrm>
    </dsp:sp>
    <dsp:sp modelId="{35323FC6-9CB6-4177-83D0-E1613411471E}">
      <dsp:nvSpPr>
        <dsp:cNvPr id="0" name=""/>
        <dsp:cNvSpPr/>
      </dsp:nvSpPr>
      <dsp:spPr>
        <a:xfrm>
          <a:off x="5103961" y="309820"/>
          <a:ext cx="2182509" cy="170401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8000" r="-8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1D949A6-09DF-46EA-B99F-BD31631B0E21}">
      <dsp:nvSpPr>
        <dsp:cNvPr id="0" name=""/>
        <dsp:cNvSpPr/>
      </dsp:nvSpPr>
      <dsp:spPr>
        <a:xfrm rot="10800000">
          <a:off x="5103961" y="2323651"/>
          <a:ext cx="2182509" cy="2840018"/>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Opacity of Training Data</a:t>
          </a:r>
          <a:br>
            <a:rPr lang="hu-HU" sz="1800" b="1" kern="1200" dirty="0"/>
          </a:br>
          <a:br>
            <a:rPr lang="hu-HU" sz="1800" b="1" kern="1200" dirty="0"/>
          </a:br>
          <a:br>
            <a:rPr lang="hu-HU" sz="1800" kern="1200" dirty="0"/>
          </a:br>
          <a:r>
            <a:rPr lang="en-US" sz="1800" kern="1200" dirty="0"/>
            <a:t>Training datasets may be too large, obscuring the sources of bias</a:t>
          </a:r>
          <a:r>
            <a:rPr lang="hu-HU" sz="1800" kern="1200" dirty="0"/>
            <a:t>, error, </a:t>
          </a:r>
          <a:r>
            <a:rPr lang="en-US" sz="1800" kern="1200" dirty="0"/>
            <a:t>or other influential factors</a:t>
          </a:r>
        </a:p>
      </dsp:txBody>
      <dsp:txXfrm rot="10800000">
        <a:off x="5171081" y="2323651"/>
        <a:ext cx="2048269" cy="2772898"/>
      </dsp:txXfrm>
    </dsp:sp>
    <dsp:sp modelId="{2148EBC9-7B4E-4D86-BA2A-995F86E31083}">
      <dsp:nvSpPr>
        <dsp:cNvPr id="0" name=""/>
        <dsp:cNvSpPr/>
      </dsp:nvSpPr>
      <dsp:spPr>
        <a:xfrm>
          <a:off x="7504721" y="309820"/>
          <a:ext cx="2182509" cy="170401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1000" b="-1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5896743-9539-4B24-BC4F-59E05547F350}">
      <dsp:nvSpPr>
        <dsp:cNvPr id="0" name=""/>
        <dsp:cNvSpPr/>
      </dsp:nvSpPr>
      <dsp:spPr>
        <a:xfrm rot="10800000">
          <a:off x="7504721" y="2323651"/>
          <a:ext cx="2182509" cy="2840018"/>
        </a:xfrm>
        <a:prstGeom prst="round2SameRect">
          <a:avLst>
            <a:gd name="adj1" fmla="val 10500"/>
            <a:gd name="adj2" fmla="val 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b="1" kern="1200" dirty="0"/>
            <a:t>Proprietary Constraints</a:t>
          </a:r>
          <a:br>
            <a:rPr lang="hu-HU" sz="1800" kern="1200" dirty="0"/>
          </a:br>
          <a:r>
            <a:rPr lang="en-US" sz="1800" kern="1200" dirty="0"/>
            <a:t> </a:t>
          </a:r>
          <a:br>
            <a:rPr lang="hu-HU" sz="1800" kern="1200" dirty="0"/>
          </a:br>
          <a:br>
            <a:rPr lang="hu-HU" sz="1800" kern="1200" dirty="0"/>
          </a:br>
          <a:r>
            <a:rPr lang="hu-HU" sz="1800" kern="1200" dirty="0"/>
            <a:t>L</a:t>
          </a:r>
          <a:r>
            <a:rPr lang="en-US" sz="1800" kern="1200" dirty="0"/>
            <a:t>ack of disclosure limit</a:t>
          </a:r>
          <a:r>
            <a:rPr lang="hu-HU" sz="1800" kern="1200" dirty="0"/>
            <a:t>ing</a:t>
          </a:r>
          <a:r>
            <a:rPr lang="en-US" sz="1800" kern="1200" dirty="0"/>
            <a:t> external scrutiny</a:t>
          </a:r>
        </a:p>
      </dsp:txBody>
      <dsp:txXfrm rot="10800000">
        <a:off x="7571841" y="2323651"/>
        <a:ext cx="2048269" cy="27728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06E3D9-7303-4EEA-9B82-D940CD0052BD}">
      <dsp:nvSpPr>
        <dsp:cNvPr id="0" name=""/>
        <dsp:cNvSpPr/>
      </dsp:nvSpPr>
      <dsp:spPr>
        <a:xfrm>
          <a:off x="2907741" y="527"/>
          <a:ext cx="5749463" cy="2056966"/>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noProof="0" dirty="0"/>
            <a:t>Visibility of the mechanisms that produce the computational results produced by an AI system</a:t>
          </a:r>
        </a:p>
        <a:p>
          <a:pPr marL="171450" lvl="1" indent="-171450" algn="l" defTabSz="800100">
            <a:lnSpc>
              <a:spcPct val="90000"/>
            </a:lnSpc>
            <a:spcBef>
              <a:spcPct val="0"/>
            </a:spcBef>
            <a:spcAft>
              <a:spcPct val="15000"/>
            </a:spcAft>
            <a:buChar char="•"/>
          </a:pPr>
          <a:r>
            <a:rPr lang="en-US" sz="1800" i="1" kern="1200" noProof="0" dirty="0"/>
            <a:t>Paradox: </a:t>
          </a:r>
          <a:r>
            <a:rPr lang="en-US" sz="1800" kern="1200" noProof="0" dirty="0"/>
            <a:t>An AI system's internal structure can render it opaque, but technical interventions alone are unlikely to eliminate this opacity.</a:t>
          </a:r>
        </a:p>
        <a:p>
          <a:pPr marL="171450" lvl="1" indent="-171450" algn="l" defTabSz="800100">
            <a:lnSpc>
              <a:spcPct val="90000"/>
            </a:lnSpc>
            <a:spcBef>
              <a:spcPct val="0"/>
            </a:spcBef>
            <a:spcAft>
              <a:spcPct val="15000"/>
            </a:spcAft>
            <a:buChar char="•"/>
          </a:pPr>
          <a:endParaRPr lang="en-US" sz="1800" kern="1200" noProof="0" dirty="0"/>
        </a:p>
      </dsp:txBody>
      <dsp:txXfrm>
        <a:off x="2907741" y="257648"/>
        <a:ext cx="4978101" cy="1542724"/>
      </dsp:txXfrm>
    </dsp:sp>
    <dsp:sp modelId="{36B87DD7-500B-4200-95C3-171396EEB46F}">
      <dsp:nvSpPr>
        <dsp:cNvPr id="0" name=""/>
        <dsp:cNvSpPr/>
      </dsp:nvSpPr>
      <dsp:spPr>
        <a:xfrm>
          <a:off x="11156" y="527"/>
          <a:ext cx="2896584" cy="205696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Technical challenges</a:t>
          </a:r>
        </a:p>
      </dsp:txBody>
      <dsp:txXfrm>
        <a:off x="111569" y="100940"/>
        <a:ext cx="2695758" cy="1856140"/>
      </dsp:txXfrm>
    </dsp:sp>
    <dsp:sp modelId="{74133CDF-97B1-4515-8A54-512A7E743C55}">
      <dsp:nvSpPr>
        <dsp:cNvPr id="0" name=""/>
        <dsp:cNvSpPr/>
      </dsp:nvSpPr>
      <dsp:spPr>
        <a:xfrm>
          <a:off x="2907741" y="2263190"/>
          <a:ext cx="5749463" cy="2056966"/>
        </a:xfrm>
        <a:prstGeom prst="rightArrow">
          <a:avLst>
            <a:gd name="adj1" fmla="val 75000"/>
            <a:gd name="adj2" fmla="val 50000"/>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430" tIns="11430" rIns="11430" bIns="11430" numCol="1" spcCol="1270" anchor="t" anchorCtr="0">
          <a:noAutofit/>
        </a:bodyPr>
        <a:lstStyle/>
        <a:p>
          <a:pPr marL="171450" lvl="1" indent="-171450" algn="l" defTabSz="800100">
            <a:lnSpc>
              <a:spcPct val="90000"/>
            </a:lnSpc>
            <a:spcBef>
              <a:spcPct val="0"/>
            </a:spcBef>
            <a:spcAft>
              <a:spcPct val="15000"/>
            </a:spcAft>
            <a:buChar char="•"/>
          </a:pPr>
          <a:r>
            <a:rPr lang="en-US" sz="1800" kern="1200" noProof="0" dirty="0"/>
            <a:t>Definitions of what is disclosed, when it is disclosed and to whom the disclosure is addressed</a:t>
          </a:r>
        </a:p>
        <a:p>
          <a:pPr marL="171450" lvl="1" indent="-171450" algn="l" defTabSz="800100">
            <a:lnSpc>
              <a:spcPct val="90000"/>
            </a:lnSpc>
            <a:spcBef>
              <a:spcPct val="0"/>
            </a:spcBef>
            <a:spcAft>
              <a:spcPct val="15000"/>
            </a:spcAft>
            <a:buChar char="•"/>
          </a:pPr>
          <a:r>
            <a:rPr lang="en-US" sz="1800" kern="1200" noProof="0" dirty="0"/>
            <a:t>Specific or high-level requirements, aspects and set of criteria necessary to disclose</a:t>
          </a:r>
        </a:p>
        <a:p>
          <a:pPr marL="171450" lvl="1" indent="-171450" algn="l" defTabSz="800100">
            <a:lnSpc>
              <a:spcPct val="90000"/>
            </a:lnSpc>
            <a:spcBef>
              <a:spcPct val="0"/>
            </a:spcBef>
            <a:spcAft>
              <a:spcPct val="15000"/>
            </a:spcAft>
            <a:buChar char="•"/>
          </a:pPr>
          <a:r>
            <a:rPr lang="en-US" sz="1800" kern="1200" noProof="0" dirty="0"/>
            <a:t>Enforcement, proprietary information</a:t>
          </a:r>
        </a:p>
      </dsp:txBody>
      <dsp:txXfrm>
        <a:off x="2907741" y="2520311"/>
        <a:ext cx="4978101" cy="1542724"/>
      </dsp:txXfrm>
    </dsp:sp>
    <dsp:sp modelId="{2F26C2CE-AC9E-4605-9AB7-A853BB3D2742}">
      <dsp:nvSpPr>
        <dsp:cNvPr id="0" name=""/>
        <dsp:cNvSpPr/>
      </dsp:nvSpPr>
      <dsp:spPr>
        <a:xfrm>
          <a:off x="11156" y="2263190"/>
          <a:ext cx="2896584" cy="2056966"/>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b="1" kern="1200" noProof="0" dirty="0"/>
            <a:t>Legal challenges</a:t>
          </a:r>
        </a:p>
      </dsp:txBody>
      <dsp:txXfrm>
        <a:off x="111569" y="2363603"/>
        <a:ext cx="2695758" cy="185614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B9BBEB-732C-40B1-BC37-7F5515C66F93}">
      <dsp:nvSpPr>
        <dsp:cNvPr id="0" name=""/>
        <dsp:cNvSpPr/>
      </dsp:nvSpPr>
      <dsp:spPr>
        <a:xfrm>
          <a:off x="-6005832" y="-918992"/>
          <a:ext cx="7149572" cy="7149572"/>
        </a:xfrm>
        <a:prstGeom prst="blockArc">
          <a:avLst>
            <a:gd name="adj1" fmla="val 18900000"/>
            <a:gd name="adj2" fmla="val 2700000"/>
            <a:gd name="adj3" fmla="val 302"/>
          </a:avLst>
        </a:prstGeom>
        <a:noFill/>
        <a:ln w="25400" cap="flat" cmpd="sng" algn="ctr">
          <a:solidFill>
            <a:schemeClr val="accent2">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BD811C-A6D3-4DB3-A621-D7D2A075AEE4}">
      <dsp:nvSpPr>
        <dsp:cNvPr id="0" name=""/>
        <dsp:cNvSpPr/>
      </dsp:nvSpPr>
      <dsp:spPr>
        <a:xfrm>
          <a:off x="425991" y="279708"/>
          <a:ext cx="10657846" cy="559203"/>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a:t>Regulatory Landscape: </a:t>
          </a:r>
          <a:r>
            <a:rPr lang="en-US" sz="1800" kern="1200" noProof="0"/>
            <a:t>The push for transparency in AI, particularly in Europe (e.g., EU AI Act), and the global debate on balancing innovation and accountability (XAI, trustworthy AI).</a:t>
          </a:r>
          <a:endParaRPr lang="en-US" sz="1800" kern="1200" noProof="0" dirty="0"/>
        </a:p>
      </dsp:txBody>
      <dsp:txXfrm>
        <a:off x="425991" y="279708"/>
        <a:ext cx="10657846" cy="559203"/>
      </dsp:txXfrm>
    </dsp:sp>
    <dsp:sp modelId="{B99DE891-4036-4D5E-9E10-C7133A94051F}">
      <dsp:nvSpPr>
        <dsp:cNvPr id="0" name=""/>
        <dsp:cNvSpPr/>
      </dsp:nvSpPr>
      <dsp:spPr>
        <a:xfrm>
          <a:off x="76489" y="209807"/>
          <a:ext cx="699004" cy="699004"/>
        </a:xfrm>
        <a:prstGeom prst="ellipse">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D8DB72B-1ED7-4858-943F-8802A6617517}">
      <dsp:nvSpPr>
        <dsp:cNvPr id="0" name=""/>
        <dsp:cNvSpPr/>
      </dsp:nvSpPr>
      <dsp:spPr>
        <a:xfrm>
          <a:off x="885975" y="1118407"/>
          <a:ext cx="10197862" cy="559203"/>
        </a:xfrm>
        <a:prstGeom prst="rect">
          <a:avLst/>
        </a:prstGeom>
        <a:solidFill>
          <a:schemeClr val="accent2">
            <a:shade val="80000"/>
            <a:hueOff val="27354"/>
            <a:satOff val="859"/>
            <a:lumOff val="39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a:t>Data Protection: </a:t>
          </a:r>
          <a:r>
            <a:rPr lang="en-US" sz="1800" kern="1200" noProof="0"/>
            <a:t>How transparency intersects with privacy and data protection laws, such as GDPR's right to explanation.</a:t>
          </a:r>
          <a:endParaRPr lang="en-US" sz="1800" kern="1200" noProof="0" dirty="0"/>
        </a:p>
      </dsp:txBody>
      <dsp:txXfrm>
        <a:off x="885975" y="1118407"/>
        <a:ext cx="10197862" cy="559203"/>
      </dsp:txXfrm>
    </dsp:sp>
    <dsp:sp modelId="{2798A99B-0218-4D30-A6F5-261F28CE0AD6}">
      <dsp:nvSpPr>
        <dsp:cNvPr id="0" name=""/>
        <dsp:cNvSpPr/>
      </dsp:nvSpPr>
      <dsp:spPr>
        <a:xfrm>
          <a:off x="536472" y="1048507"/>
          <a:ext cx="699004" cy="699004"/>
        </a:xfrm>
        <a:prstGeom prst="ellipse">
          <a:avLst/>
        </a:prstGeom>
        <a:solidFill>
          <a:schemeClr val="lt1">
            <a:hueOff val="0"/>
            <a:satOff val="0"/>
            <a:lumOff val="0"/>
            <a:alphaOff val="0"/>
          </a:schemeClr>
        </a:solidFill>
        <a:ln w="25400" cap="flat" cmpd="sng" algn="ctr">
          <a:solidFill>
            <a:schemeClr val="accent2">
              <a:shade val="80000"/>
              <a:hueOff val="27354"/>
              <a:satOff val="859"/>
              <a:lumOff val="3965"/>
              <a:alphaOff val="0"/>
            </a:schemeClr>
          </a:solidFill>
          <a:prstDash val="solid"/>
        </a:ln>
        <a:effectLst/>
      </dsp:spPr>
      <dsp:style>
        <a:lnRef idx="2">
          <a:scrgbClr r="0" g="0" b="0"/>
        </a:lnRef>
        <a:fillRef idx="1">
          <a:scrgbClr r="0" g="0" b="0"/>
        </a:fillRef>
        <a:effectRef idx="0">
          <a:scrgbClr r="0" g="0" b="0"/>
        </a:effectRef>
        <a:fontRef idx="minor"/>
      </dsp:style>
    </dsp:sp>
    <dsp:sp modelId="{3A5C7B49-D483-47BB-87DE-22A8AC857E1A}">
      <dsp:nvSpPr>
        <dsp:cNvPr id="0" name=""/>
        <dsp:cNvSpPr/>
      </dsp:nvSpPr>
      <dsp:spPr>
        <a:xfrm>
          <a:off x="1096314" y="1957107"/>
          <a:ext cx="9987524" cy="559203"/>
        </a:xfrm>
        <a:prstGeom prst="rect">
          <a:avLst/>
        </a:prstGeom>
        <a:solidFill>
          <a:schemeClr val="accent2">
            <a:shade val="80000"/>
            <a:hueOff val="54707"/>
            <a:satOff val="1718"/>
            <a:lumOff val="79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a:t>„FAT” principles Fairness, Accountability, Transparency: </a:t>
          </a:r>
          <a:r>
            <a:rPr lang="en-US" sz="1800" kern="1200" noProof="0"/>
            <a:t>Who is responsible when AI systems make harmful or biased decisions?</a:t>
          </a:r>
          <a:endParaRPr lang="en-US" sz="1800" kern="1200" noProof="0" dirty="0"/>
        </a:p>
      </dsp:txBody>
      <dsp:txXfrm>
        <a:off x="1096314" y="1957107"/>
        <a:ext cx="9987524" cy="559203"/>
      </dsp:txXfrm>
    </dsp:sp>
    <dsp:sp modelId="{1C734375-6042-476F-955B-B05F7C20CE85}">
      <dsp:nvSpPr>
        <dsp:cNvPr id="0" name=""/>
        <dsp:cNvSpPr/>
      </dsp:nvSpPr>
      <dsp:spPr>
        <a:xfrm>
          <a:off x="746811" y="1887206"/>
          <a:ext cx="699004" cy="699004"/>
        </a:xfrm>
        <a:prstGeom prst="ellipse">
          <a:avLst/>
        </a:prstGeom>
        <a:solidFill>
          <a:schemeClr val="lt1">
            <a:hueOff val="0"/>
            <a:satOff val="0"/>
            <a:lumOff val="0"/>
            <a:alphaOff val="0"/>
          </a:schemeClr>
        </a:solidFill>
        <a:ln w="25400" cap="flat" cmpd="sng" algn="ctr">
          <a:solidFill>
            <a:schemeClr val="accent2">
              <a:shade val="80000"/>
              <a:hueOff val="54707"/>
              <a:satOff val="1718"/>
              <a:lumOff val="7930"/>
              <a:alphaOff val="0"/>
            </a:schemeClr>
          </a:solidFill>
          <a:prstDash val="solid"/>
        </a:ln>
        <a:effectLst/>
      </dsp:spPr>
      <dsp:style>
        <a:lnRef idx="2">
          <a:scrgbClr r="0" g="0" b="0"/>
        </a:lnRef>
        <a:fillRef idx="1">
          <a:scrgbClr r="0" g="0" b="0"/>
        </a:fillRef>
        <a:effectRef idx="0">
          <a:scrgbClr r="0" g="0" b="0"/>
        </a:effectRef>
        <a:fontRef idx="minor"/>
      </dsp:style>
    </dsp:sp>
    <dsp:sp modelId="{2A216D67-90CA-46F2-BDD7-3EDCED3417C7}">
      <dsp:nvSpPr>
        <dsp:cNvPr id="0" name=""/>
        <dsp:cNvSpPr/>
      </dsp:nvSpPr>
      <dsp:spPr>
        <a:xfrm>
          <a:off x="1096314" y="2795275"/>
          <a:ext cx="9987524" cy="559203"/>
        </a:xfrm>
        <a:prstGeom prst="rect">
          <a:avLst/>
        </a:prstGeom>
        <a:solidFill>
          <a:schemeClr val="accent2">
            <a:shade val="80000"/>
            <a:hueOff val="82061"/>
            <a:satOff val="2578"/>
            <a:lumOff val="1189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a:t>Discrimination or bias: </a:t>
          </a:r>
          <a:r>
            <a:rPr lang="en-US" sz="1800" kern="1200" noProof="0"/>
            <a:t>Lack of transparency can obscure biased decision-making embedded in AI systems.</a:t>
          </a:r>
          <a:endParaRPr lang="en-US" sz="1800" kern="1200" noProof="0" dirty="0"/>
        </a:p>
      </dsp:txBody>
      <dsp:txXfrm>
        <a:off x="1096314" y="2795275"/>
        <a:ext cx="9987524" cy="559203"/>
      </dsp:txXfrm>
    </dsp:sp>
    <dsp:sp modelId="{7DF52251-9DC8-4990-8A07-37DCC34C1A5D}">
      <dsp:nvSpPr>
        <dsp:cNvPr id="0" name=""/>
        <dsp:cNvSpPr/>
      </dsp:nvSpPr>
      <dsp:spPr>
        <a:xfrm>
          <a:off x="746811" y="2725375"/>
          <a:ext cx="699004" cy="699004"/>
        </a:xfrm>
        <a:prstGeom prst="ellipse">
          <a:avLst/>
        </a:prstGeom>
        <a:solidFill>
          <a:schemeClr val="lt1">
            <a:hueOff val="0"/>
            <a:satOff val="0"/>
            <a:lumOff val="0"/>
            <a:alphaOff val="0"/>
          </a:schemeClr>
        </a:solidFill>
        <a:ln w="25400" cap="flat" cmpd="sng" algn="ctr">
          <a:solidFill>
            <a:schemeClr val="accent2">
              <a:shade val="80000"/>
              <a:hueOff val="82061"/>
              <a:satOff val="2578"/>
              <a:lumOff val="11896"/>
              <a:alphaOff val="0"/>
            </a:schemeClr>
          </a:solidFill>
          <a:prstDash val="solid"/>
        </a:ln>
        <a:effectLst/>
      </dsp:spPr>
      <dsp:style>
        <a:lnRef idx="2">
          <a:scrgbClr r="0" g="0" b="0"/>
        </a:lnRef>
        <a:fillRef idx="1">
          <a:scrgbClr r="0" g="0" b="0"/>
        </a:fillRef>
        <a:effectRef idx="0">
          <a:scrgbClr r="0" g="0" b="0"/>
        </a:effectRef>
        <a:fontRef idx="minor"/>
      </dsp:style>
    </dsp:sp>
    <dsp:sp modelId="{822F0F32-A5E3-4D3F-9E65-0BFF4D1DF4AA}">
      <dsp:nvSpPr>
        <dsp:cNvPr id="0" name=""/>
        <dsp:cNvSpPr/>
      </dsp:nvSpPr>
      <dsp:spPr>
        <a:xfrm>
          <a:off x="885975" y="3633975"/>
          <a:ext cx="10197862" cy="559203"/>
        </a:xfrm>
        <a:prstGeom prst="rect">
          <a:avLst/>
        </a:prstGeom>
        <a:solidFill>
          <a:schemeClr val="accent2">
            <a:shade val="80000"/>
            <a:hueOff val="109414"/>
            <a:satOff val="3437"/>
            <a:lumOff val="1586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a:t>Autonomy and Consent: </a:t>
          </a:r>
          <a:r>
            <a:rPr lang="en-US" sz="1800" kern="1200" noProof="0"/>
            <a:t>Opacity deprives users of meaningful control over their interactions with AI systems.</a:t>
          </a:r>
          <a:endParaRPr lang="en-US" sz="1800" kern="1200" noProof="0" dirty="0"/>
        </a:p>
      </dsp:txBody>
      <dsp:txXfrm>
        <a:off x="885975" y="3633975"/>
        <a:ext cx="10197862" cy="559203"/>
      </dsp:txXfrm>
    </dsp:sp>
    <dsp:sp modelId="{FD776473-4A8D-40EF-BA7E-2D51B43B259C}">
      <dsp:nvSpPr>
        <dsp:cNvPr id="0" name=""/>
        <dsp:cNvSpPr/>
      </dsp:nvSpPr>
      <dsp:spPr>
        <a:xfrm>
          <a:off x="536472" y="3564074"/>
          <a:ext cx="699004" cy="699004"/>
        </a:xfrm>
        <a:prstGeom prst="ellipse">
          <a:avLst/>
        </a:prstGeom>
        <a:solidFill>
          <a:schemeClr val="lt1">
            <a:hueOff val="0"/>
            <a:satOff val="0"/>
            <a:lumOff val="0"/>
            <a:alphaOff val="0"/>
          </a:schemeClr>
        </a:solidFill>
        <a:ln w="25400" cap="flat" cmpd="sng" algn="ctr">
          <a:solidFill>
            <a:schemeClr val="accent2">
              <a:shade val="80000"/>
              <a:hueOff val="109414"/>
              <a:satOff val="3437"/>
              <a:lumOff val="15861"/>
              <a:alphaOff val="0"/>
            </a:schemeClr>
          </a:solidFill>
          <a:prstDash val="solid"/>
        </a:ln>
        <a:effectLst/>
      </dsp:spPr>
      <dsp:style>
        <a:lnRef idx="2">
          <a:scrgbClr r="0" g="0" b="0"/>
        </a:lnRef>
        <a:fillRef idx="1">
          <a:scrgbClr r="0" g="0" b="0"/>
        </a:fillRef>
        <a:effectRef idx="0">
          <a:scrgbClr r="0" g="0" b="0"/>
        </a:effectRef>
        <a:fontRef idx="minor"/>
      </dsp:style>
    </dsp:sp>
    <dsp:sp modelId="{C2EE0D93-C84C-4918-ACEE-C8C424F52ED4}">
      <dsp:nvSpPr>
        <dsp:cNvPr id="0" name=""/>
        <dsp:cNvSpPr/>
      </dsp:nvSpPr>
      <dsp:spPr>
        <a:xfrm>
          <a:off x="425991" y="4472674"/>
          <a:ext cx="10657846" cy="559203"/>
        </a:xfrm>
        <a:prstGeom prst="rect">
          <a:avLst/>
        </a:prstGeom>
        <a:solidFill>
          <a:schemeClr val="accent2">
            <a:shade val="80000"/>
            <a:hueOff val="136768"/>
            <a:satOff val="4296"/>
            <a:lumOff val="1982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3868"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dirty="0"/>
            <a:t>Trust and Public Confidence: </a:t>
          </a:r>
          <a:r>
            <a:rPr lang="en-US" sz="1800" kern="1200" noProof="0" dirty="0"/>
            <a:t>A lack of transparency erodes public trust in AI systems, particularly when their decisions have significant societal impacts.</a:t>
          </a:r>
        </a:p>
      </dsp:txBody>
      <dsp:txXfrm>
        <a:off x="425991" y="4472674"/>
        <a:ext cx="10657846" cy="559203"/>
      </dsp:txXfrm>
    </dsp:sp>
    <dsp:sp modelId="{8CAD1F34-71D8-4586-96DB-D4434FD95B9C}">
      <dsp:nvSpPr>
        <dsp:cNvPr id="0" name=""/>
        <dsp:cNvSpPr/>
      </dsp:nvSpPr>
      <dsp:spPr>
        <a:xfrm>
          <a:off x="76489" y="4402774"/>
          <a:ext cx="699004" cy="699004"/>
        </a:xfrm>
        <a:prstGeom prst="ellipse">
          <a:avLst/>
        </a:prstGeom>
        <a:solidFill>
          <a:schemeClr val="lt1">
            <a:hueOff val="0"/>
            <a:satOff val="0"/>
            <a:lumOff val="0"/>
            <a:alphaOff val="0"/>
          </a:schemeClr>
        </a:solidFill>
        <a:ln w="25400" cap="flat" cmpd="sng" algn="ctr">
          <a:solidFill>
            <a:schemeClr val="accent2">
              <a:shade val="80000"/>
              <a:hueOff val="136768"/>
              <a:satOff val="4296"/>
              <a:lumOff val="19826"/>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B27ABA-628B-4B09-AF96-A614B821B41D}">
      <dsp:nvSpPr>
        <dsp:cNvPr id="0" name=""/>
        <dsp:cNvSpPr/>
      </dsp:nvSpPr>
      <dsp:spPr>
        <a:xfrm>
          <a:off x="-5137811" y="-787030"/>
          <a:ext cx="6118426" cy="6118426"/>
        </a:xfrm>
        <a:prstGeom prst="blockArc">
          <a:avLst>
            <a:gd name="adj1" fmla="val 18900000"/>
            <a:gd name="adj2" fmla="val 2700000"/>
            <a:gd name="adj3" fmla="val 353"/>
          </a:avLst>
        </a:prstGeom>
        <a:noFill/>
        <a:ln w="25400" cap="flat" cmpd="sng" algn="ctr">
          <a:solidFill>
            <a:schemeClr val="accent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5F5524E-D0F0-4817-A43E-09A1F83E0B15}">
      <dsp:nvSpPr>
        <dsp:cNvPr id="0" name=""/>
        <dsp:cNvSpPr/>
      </dsp:nvSpPr>
      <dsp:spPr>
        <a:xfrm>
          <a:off x="513452" y="349370"/>
          <a:ext cx="10157774" cy="6991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1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dirty="0"/>
            <a:t>Regulatory requirements</a:t>
          </a:r>
          <a:r>
            <a:rPr lang="en-US" sz="1800" b="0" kern="1200" noProof="0" dirty="0"/>
            <a:t>: constructive approaches, such as in the EU AI Act, require certain degree of transparency, from specific actors</a:t>
          </a:r>
          <a:r>
            <a:rPr lang="hu-HU" sz="1800" b="0" kern="1200" noProof="0" dirty="0"/>
            <a:t>.</a:t>
          </a:r>
          <a:endParaRPr lang="en-US" sz="1800" b="0" kern="1200" noProof="0" dirty="0"/>
        </a:p>
      </dsp:txBody>
      <dsp:txXfrm>
        <a:off x="513452" y="349370"/>
        <a:ext cx="10157774" cy="699105"/>
      </dsp:txXfrm>
    </dsp:sp>
    <dsp:sp modelId="{D2EE1321-BDD5-4CE2-857E-6D58D7E27DE2}">
      <dsp:nvSpPr>
        <dsp:cNvPr id="0" name=""/>
        <dsp:cNvSpPr/>
      </dsp:nvSpPr>
      <dsp:spPr>
        <a:xfrm>
          <a:off x="76511" y="261982"/>
          <a:ext cx="873881" cy="87388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B9747A-015E-4277-8CF0-D212245DC38D}">
      <dsp:nvSpPr>
        <dsp:cNvPr id="0" name=""/>
        <dsp:cNvSpPr/>
      </dsp:nvSpPr>
      <dsp:spPr>
        <a:xfrm>
          <a:off x="914265" y="1398210"/>
          <a:ext cx="9756961" cy="6991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1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dirty="0"/>
            <a:t>Explainability Techniques: </a:t>
          </a:r>
          <a:r>
            <a:rPr lang="en-US" sz="1800" b="0" kern="1200" noProof="0" dirty="0"/>
            <a:t>Methods such as model-agnostic tools (e.g., LIME, SHAP) that help interpret complex AI models.</a:t>
          </a:r>
        </a:p>
      </dsp:txBody>
      <dsp:txXfrm>
        <a:off x="914265" y="1398210"/>
        <a:ext cx="9756961" cy="699105"/>
      </dsp:txXfrm>
    </dsp:sp>
    <dsp:sp modelId="{ABC437BD-BD15-4670-95FD-4B3E69B1769D}">
      <dsp:nvSpPr>
        <dsp:cNvPr id="0" name=""/>
        <dsp:cNvSpPr/>
      </dsp:nvSpPr>
      <dsp:spPr>
        <a:xfrm>
          <a:off x="477324" y="1310822"/>
          <a:ext cx="873881" cy="87388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8BDC235-3AB5-4907-A056-2BD9D0DADCF7}">
      <dsp:nvSpPr>
        <dsp:cNvPr id="0" name=""/>
        <dsp:cNvSpPr/>
      </dsp:nvSpPr>
      <dsp:spPr>
        <a:xfrm>
          <a:off x="914265" y="2447049"/>
          <a:ext cx="9756961" cy="6991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1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dirty="0"/>
            <a:t>Auditing and Oversight: </a:t>
          </a:r>
          <a:r>
            <a:rPr lang="en-US" sz="1800" kern="1200" noProof="0" dirty="0"/>
            <a:t>Third-party audits and continuous monitoring to assess AI behaviors and outcomes</a:t>
          </a:r>
        </a:p>
      </dsp:txBody>
      <dsp:txXfrm>
        <a:off x="914265" y="2447049"/>
        <a:ext cx="9756961" cy="699105"/>
      </dsp:txXfrm>
    </dsp:sp>
    <dsp:sp modelId="{811309BD-B6D8-4E10-B0D4-DB871D5B455B}">
      <dsp:nvSpPr>
        <dsp:cNvPr id="0" name=""/>
        <dsp:cNvSpPr/>
      </dsp:nvSpPr>
      <dsp:spPr>
        <a:xfrm>
          <a:off x="477324" y="2359661"/>
          <a:ext cx="873881" cy="87388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DB7CE11-9C9D-4CE6-A9FD-CA266CA4CB7F}">
      <dsp:nvSpPr>
        <dsp:cNvPr id="0" name=""/>
        <dsp:cNvSpPr/>
      </dsp:nvSpPr>
      <dsp:spPr>
        <a:xfrm>
          <a:off x="513452" y="3495889"/>
          <a:ext cx="10157774" cy="699105"/>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4915" tIns="45720" rIns="45720" bIns="45720" numCol="1" spcCol="1270" anchor="ctr" anchorCtr="0">
          <a:noAutofit/>
        </a:bodyPr>
        <a:lstStyle/>
        <a:p>
          <a:pPr marL="0" lvl="0" indent="0" algn="l" defTabSz="800100">
            <a:lnSpc>
              <a:spcPct val="90000"/>
            </a:lnSpc>
            <a:spcBef>
              <a:spcPct val="0"/>
            </a:spcBef>
            <a:spcAft>
              <a:spcPct val="35000"/>
            </a:spcAft>
            <a:buNone/>
          </a:pPr>
          <a:r>
            <a:rPr lang="en-US" sz="1800" b="1" kern="1200" noProof="0" dirty="0"/>
            <a:t>Design Principles: </a:t>
          </a:r>
          <a:r>
            <a:rPr lang="en-US" sz="1800" kern="1200" noProof="0" dirty="0"/>
            <a:t>Encouraging the development of AI models with built-in transparency, such as more interpretable architectures or user-friendly interfaces</a:t>
          </a:r>
        </a:p>
      </dsp:txBody>
      <dsp:txXfrm>
        <a:off x="513452" y="3495889"/>
        <a:ext cx="10157774" cy="699105"/>
      </dsp:txXfrm>
    </dsp:sp>
    <dsp:sp modelId="{6C9709E2-F671-432E-9FC2-715D64118972}">
      <dsp:nvSpPr>
        <dsp:cNvPr id="0" name=""/>
        <dsp:cNvSpPr/>
      </dsp:nvSpPr>
      <dsp:spPr>
        <a:xfrm>
          <a:off x="76511" y="3408500"/>
          <a:ext cx="873881" cy="873881"/>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6074EF9-2D1C-444F-892A-3DE5023F3264}" type="datetimeFigureOut">
              <a:rPr lang="de-DE" smtClean="0"/>
              <a:pPr/>
              <a:t>22.11.2024</a:t>
            </a:fld>
            <a:endParaRPr lang="de-DE"/>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64FE75-9390-4697-9DC7-085317AE8E1C}" type="slidenum">
              <a:rPr lang="de-DE" smtClean="0"/>
              <a:pPr/>
              <a:t>‹#›</a:t>
            </a:fld>
            <a:endParaRPr lang="de-DE"/>
          </a:p>
        </p:txBody>
      </p:sp>
    </p:spTree>
    <p:extLst>
      <p:ext uri="{BB962C8B-B14F-4D97-AF65-F5344CB8AC3E}">
        <p14:creationId xmlns:p14="http://schemas.microsoft.com/office/powerpoint/2010/main" val="656013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FEE0E7-FE49-49E0-B574-252EA06FC051}" type="datetimeFigureOut">
              <a:rPr lang="de-DE" smtClean="0"/>
              <a:pPr/>
              <a:t>22.11.2024</a:t>
            </a:fld>
            <a:endParaRPr lang="de-D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008A02-0983-4D98-8FAA-A493F3BA4192}" type="slidenum">
              <a:rPr lang="de-DE" smtClean="0"/>
              <a:pPr/>
              <a:t>‹#›</a:t>
            </a:fld>
            <a:endParaRPr lang="de-DE"/>
          </a:p>
        </p:txBody>
      </p:sp>
    </p:spTree>
    <p:extLst>
      <p:ext uri="{BB962C8B-B14F-4D97-AF65-F5344CB8AC3E}">
        <p14:creationId xmlns:p14="http://schemas.microsoft.com/office/powerpoint/2010/main" val="1041450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2</a:t>
            </a:fld>
            <a:endParaRPr lang="de-DE"/>
          </a:p>
        </p:txBody>
      </p:sp>
    </p:spTree>
    <p:extLst>
      <p:ext uri="{BB962C8B-B14F-4D97-AF65-F5344CB8AC3E}">
        <p14:creationId xmlns:p14="http://schemas.microsoft.com/office/powerpoint/2010/main" val="1324793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14</a:t>
            </a:fld>
            <a:endParaRPr lang="de-DE"/>
          </a:p>
        </p:txBody>
      </p:sp>
    </p:spTree>
    <p:extLst>
      <p:ext uri="{BB962C8B-B14F-4D97-AF65-F5344CB8AC3E}">
        <p14:creationId xmlns:p14="http://schemas.microsoft.com/office/powerpoint/2010/main" val="1565625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15</a:t>
            </a:fld>
            <a:endParaRPr lang="de-DE"/>
          </a:p>
        </p:txBody>
      </p:sp>
    </p:spTree>
    <p:extLst>
      <p:ext uri="{BB962C8B-B14F-4D97-AF65-F5344CB8AC3E}">
        <p14:creationId xmlns:p14="http://schemas.microsoft.com/office/powerpoint/2010/main" val="10255616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2023, the world discovered generative AI (gen AI),</a:t>
            </a:r>
            <a:endParaRPr lang="hu-HU" dirty="0"/>
          </a:p>
          <a:p>
            <a:r>
              <a:rPr lang="en-US" dirty="0"/>
              <a:t>and by 2024, organizations started using it to create real business value.</a:t>
            </a:r>
            <a:endParaRPr lang="hu-HU" dirty="0"/>
          </a:p>
          <a:p>
            <a:endParaRPr lang="hu-HU" dirty="0"/>
          </a:p>
          <a:p>
            <a:r>
              <a:rPr lang="en-US" dirty="0"/>
              <a:t>According to McKinsey's latest AI survey, </a:t>
            </a:r>
            <a:r>
              <a:rPr lang="en-US" b="1" dirty="0"/>
              <a:t>65% of respondents say their organizations regularly use gen AI</a:t>
            </a:r>
            <a:r>
              <a:rPr lang="en-US" dirty="0"/>
              <a:t>—almost double the figure from ten months ago. Expectations remain high, with three-quarters predicting gen AI will bring significant or disruptive changes to their industries in the coming years.</a:t>
            </a:r>
          </a:p>
        </p:txBody>
      </p:sp>
      <p:sp>
        <p:nvSpPr>
          <p:cNvPr id="4" name="Slide Number Placeholder 3"/>
          <p:cNvSpPr>
            <a:spLocks noGrp="1"/>
          </p:cNvSpPr>
          <p:nvPr>
            <p:ph type="sldNum" sz="quarter" idx="5"/>
          </p:nvPr>
        </p:nvSpPr>
        <p:spPr/>
        <p:txBody>
          <a:bodyPr/>
          <a:lstStyle/>
          <a:p>
            <a:fld id="{52008A02-0983-4D98-8FAA-A493F3BA4192}" type="slidenum">
              <a:rPr lang="de-DE" smtClean="0"/>
              <a:pPr/>
              <a:t>4</a:t>
            </a:fld>
            <a:endParaRPr lang="de-DE"/>
          </a:p>
        </p:txBody>
      </p:sp>
    </p:spTree>
    <p:extLst>
      <p:ext uri="{BB962C8B-B14F-4D97-AF65-F5344CB8AC3E}">
        <p14:creationId xmlns:p14="http://schemas.microsoft.com/office/powerpoint/2010/main" val="20239549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5</a:t>
            </a:fld>
            <a:endParaRPr lang="de-DE"/>
          </a:p>
        </p:txBody>
      </p:sp>
    </p:spTree>
    <p:extLst>
      <p:ext uri="{BB962C8B-B14F-4D97-AF65-F5344CB8AC3E}">
        <p14:creationId xmlns:p14="http://schemas.microsoft.com/office/powerpoint/2010/main" val="2894190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b="0" i="0" dirty="0">
                <a:solidFill>
                  <a:srgbClr val="505050"/>
                </a:solidFill>
                <a:effectLst/>
                <a:latin typeface="NexusSansWebPro"/>
              </a:rPr>
              <a:t>Within policy and legal debates, AI systems are often described as black boxes. This metaphor frames an AI system as an object not amenable to scrutiny of its inner workings,</a:t>
            </a:r>
          </a:p>
          <a:p>
            <a:r>
              <a:rPr lang="en-US" b="0" i="0" dirty="0">
                <a:solidFill>
                  <a:srgbClr val="505050"/>
                </a:solidFill>
                <a:effectLst/>
                <a:latin typeface="NexusSansWebPro"/>
              </a:rPr>
              <a:t>an opacity that stems from technical factors such as the vast amount of data it processes and its technical complexity.</a:t>
            </a:r>
            <a:endParaRPr lang="hu-HU" b="0" i="0" dirty="0">
              <a:solidFill>
                <a:srgbClr val="505050"/>
              </a:solidFill>
              <a:effectLst/>
              <a:latin typeface="NexusSansWebPro"/>
            </a:endParaRPr>
          </a:p>
          <a:p>
            <a:endParaRPr lang="hu-HU" b="0" i="0" dirty="0">
              <a:solidFill>
                <a:srgbClr val="505050"/>
              </a:solidFill>
              <a:effectLst/>
              <a:latin typeface="NexusSansWebPro"/>
            </a:endParaRPr>
          </a:p>
          <a:p>
            <a:r>
              <a:rPr lang="en-US" b="0" i="0" dirty="0">
                <a:effectLst/>
                <a:latin typeface="-apple-system"/>
              </a:rPr>
              <a:t>This obscurity raises critical questions about trust and ethics</a:t>
            </a:r>
            <a:r>
              <a:rPr lang="hu-HU" b="0" i="0" dirty="0">
                <a:effectLst/>
                <a:latin typeface="-apple-system"/>
              </a:rPr>
              <a:t>.</a:t>
            </a:r>
          </a:p>
          <a:p>
            <a:endParaRPr lang="hu-HU" b="0" i="0" dirty="0">
              <a:effectLst/>
              <a:latin typeface="-apple-system"/>
            </a:endParaRPr>
          </a:p>
          <a:p>
            <a:pPr marL="171450" indent="-171450">
              <a:buFontTx/>
              <a:buChar char="-"/>
            </a:pPr>
            <a:r>
              <a:rPr lang="en-US" dirty="0"/>
              <a:t>To be sure, we may be able to tell what the AI’s overarching goal was, but black-box AI may do things in ways the creators of the AI may not understand or be able to predict</a:t>
            </a:r>
            <a:r>
              <a:rPr lang="hu-HU" dirty="0"/>
              <a:t>.</a:t>
            </a:r>
          </a:p>
          <a:p>
            <a:pPr marL="171450" indent="-171450">
              <a:buFontTx/>
              <a:buChar char="-"/>
            </a:pPr>
            <a:r>
              <a:rPr lang="en-US" b="1" dirty="0"/>
              <a:t>Black Box</a:t>
            </a:r>
            <a:r>
              <a:rPr lang="en-US" dirty="0"/>
              <a:t>: A system whose internal workings are not visible or understandable to users.</a:t>
            </a:r>
            <a:endParaRPr lang="hu-HU" dirty="0"/>
          </a:p>
          <a:p>
            <a:pPr marL="171450" indent="-171450">
              <a:buFontTx/>
              <a:buChar char="-"/>
            </a:pPr>
            <a:r>
              <a:rPr lang="en-US" dirty="0"/>
              <a:t>One possible reason AI may be a black box to humans is that it relies on machine-learning algorithms that internalize data in ways that are not easily audited or understood by humans.</a:t>
            </a:r>
            <a:endParaRPr lang="hu-HU" dirty="0"/>
          </a:p>
          <a:p>
            <a:pPr marL="171450" indent="-171450">
              <a:buFontTx/>
              <a:buChar char="-"/>
            </a:pPr>
            <a:endParaRPr lang="hu-HU" b="1" dirty="0"/>
          </a:p>
          <a:p>
            <a:pPr marL="171450" indent="-171450">
              <a:buFontTx/>
              <a:buChar char="-"/>
            </a:pPr>
            <a:r>
              <a:rPr lang="en-US" b="1" dirty="0"/>
              <a:t>Glass Box</a:t>
            </a:r>
            <a:r>
              <a:rPr lang="en-US" dirty="0"/>
              <a:t>: A system with transparent, understandable processes that allow users to understand how decisions are made.</a:t>
            </a:r>
            <a:endParaRPr lang="hu-HU" dirty="0"/>
          </a:p>
          <a:p>
            <a:pPr marL="0" indent="0">
              <a:buFontTx/>
              <a:buNone/>
            </a:pPr>
            <a:endParaRPr lang="hu-HU" dirty="0"/>
          </a:p>
          <a:p>
            <a:pPr marL="0" indent="0">
              <a:buFontTx/>
              <a:buNone/>
            </a:pPr>
            <a:r>
              <a:rPr lang="hu-HU" dirty="0"/>
              <a:t>T</a:t>
            </a:r>
            <a:r>
              <a:rPr lang="en-US" dirty="0"/>
              <a:t>his opacity raises significant challenges in legal, ethical, and regulatory contexts.</a:t>
            </a:r>
            <a:endParaRPr lang="hu-HU" dirty="0"/>
          </a:p>
          <a:p>
            <a:pPr marL="0" indent="0">
              <a:buFontTx/>
              <a:buNone/>
            </a:pPr>
            <a:endParaRPr lang="hu-HU" dirty="0"/>
          </a:p>
          <a:p>
            <a:pPr marL="0" indent="0">
              <a:buFontTx/>
              <a:buNone/>
            </a:pPr>
            <a:r>
              <a:rPr lang="hu-HU" dirty="0" err="1"/>
              <a:t>Intent</a:t>
            </a:r>
            <a:r>
              <a:rPr lang="hu-HU" dirty="0"/>
              <a:t>: AI </a:t>
            </a:r>
            <a:r>
              <a:rPr lang="hu-HU" dirty="0" err="1"/>
              <a:t>or</a:t>
            </a:r>
            <a:r>
              <a:rPr lang="hu-HU" dirty="0"/>
              <a:t> the </a:t>
            </a:r>
            <a:r>
              <a:rPr lang="hu-HU" dirty="0" err="1"/>
              <a:t>developer</a:t>
            </a:r>
            <a:r>
              <a:rPr lang="hu-HU" dirty="0"/>
              <a:t>? – software </a:t>
            </a:r>
            <a:r>
              <a:rPr lang="hu-HU" dirty="0" err="1"/>
              <a:t>malfuncion</a:t>
            </a:r>
            <a:r>
              <a:rPr lang="hu-HU" dirty="0"/>
              <a:t> v. </a:t>
            </a:r>
            <a:r>
              <a:rPr lang="hu-HU" dirty="0" err="1"/>
              <a:t>delierate</a:t>
            </a:r>
            <a:r>
              <a:rPr lang="hu-HU" dirty="0"/>
              <a:t> </a:t>
            </a:r>
            <a:r>
              <a:rPr lang="hu-HU" dirty="0" err="1"/>
              <a:t>harm</a:t>
            </a:r>
            <a:r>
              <a:rPr lang="hu-HU" dirty="0"/>
              <a:t> </a:t>
            </a:r>
            <a:r>
              <a:rPr lang="hu-HU" dirty="0" err="1"/>
              <a:t>to</a:t>
            </a:r>
            <a:r>
              <a:rPr lang="hu-HU" dirty="0"/>
              <a:t> </a:t>
            </a:r>
            <a:r>
              <a:rPr lang="hu-HU" dirty="0" err="1"/>
              <a:t>competitors</a:t>
            </a:r>
            <a:r>
              <a:rPr lang="hu-HU" dirty="0"/>
              <a:t> </a:t>
            </a:r>
            <a:r>
              <a:rPr lang="hu-HU" dirty="0" err="1"/>
              <a:t>example</a:t>
            </a:r>
            <a:r>
              <a:rPr lang="hu-HU" dirty="0"/>
              <a:t>. / fault </a:t>
            </a:r>
            <a:r>
              <a:rPr lang="hu-HU" dirty="0" err="1"/>
              <a:t>based</a:t>
            </a:r>
            <a:r>
              <a:rPr lang="hu-HU" dirty="0"/>
              <a:t> </a:t>
            </a:r>
            <a:r>
              <a:rPr lang="hu-HU" dirty="0" err="1"/>
              <a:t>liability</a:t>
            </a:r>
            <a:r>
              <a:rPr lang="hu-HU" dirty="0"/>
              <a:t> </a:t>
            </a:r>
            <a:r>
              <a:rPr lang="hu-HU" dirty="0" err="1"/>
              <a:t>systems</a:t>
            </a:r>
            <a:endParaRPr lang="hu-HU" dirty="0"/>
          </a:p>
          <a:p>
            <a:pPr marL="0" indent="0">
              <a:buFontTx/>
              <a:buNone/>
            </a:pPr>
            <a:r>
              <a:rPr lang="hu-HU" dirty="0" err="1"/>
              <a:t>Causation</a:t>
            </a:r>
            <a:r>
              <a:rPr lang="hu-HU" dirty="0"/>
              <a:t>: </a:t>
            </a:r>
            <a:r>
              <a:rPr lang="en-US" dirty="0"/>
              <a:t>Doctrines such as proximate cause ensure that only reasonably foreseeable effects give rise to liability.134 Such a doctrine encourages individuals to act re</a:t>
            </a:r>
            <a:endParaRPr lang="hu-HU"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7</a:t>
            </a:fld>
            <a:endParaRPr lang="de-DE"/>
          </a:p>
        </p:txBody>
      </p:sp>
    </p:spTree>
    <p:extLst>
      <p:ext uri="{BB962C8B-B14F-4D97-AF65-F5344CB8AC3E}">
        <p14:creationId xmlns:p14="http://schemas.microsoft.com/office/powerpoint/2010/main" val="1116699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hu-HU" dirty="0"/>
              <a:t>P</a:t>
            </a:r>
            <a:r>
              <a:rPr lang="en-US" dirty="0" err="1"/>
              <a:t>ossible</a:t>
            </a:r>
            <a:r>
              <a:rPr lang="en-US" dirty="0"/>
              <a:t> explanations for the black box effect include:</a:t>
            </a:r>
            <a:endParaRPr lang="hu-HU" dirty="0"/>
          </a:p>
          <a:p>
            <a:endParaRPr lang="en-US" dirty="0"/>
          </a:p>
          <a:p>
            <a:pPr>
              <a:buFont typeface="+mj-lt"/>
              <a:buAutoNum type="arabicPeriod"/>
            </a:pPr>
            <a:r>
              <a:rPr lang="en-US" b="1" dirty="0"/>
              <a:t>Model Complexity</a:t>
            </a:r>
            <a:br>
              <a:rPr lang="en-US" dirty="0"/>
            </a:br>
            <a:r>
              <a:rPr lang="en-US" dirty="0"/>
              <a:t>Advanced AI systems, particularly those employing deep neural networks, involve intricate architectures with thousands or millions of parameters. These models operate through highly abstract mathematical computations that defy intuitive understanding, creating a barrier to human interpretation.</a:t>
            </a:r>
          </a:p>
          <a:p>
            <a:pPr>
              <a:buFont typeface="+mj-lt"/>
              <a:buAutoNum type="arabicPeriod"/>
            </a:pPr>
            <a:r>
              <a:rPr lang="en-US" b="1" dirty="0"/>
              <a:t>Non-Linear Decision Pathways</a:t>
            </a:r>
            <a:br>
              <a:rPr lang="en-US" dirty="0"/>
            </a:br>
            <a:r>
              <a:rPr lang="en-US" dirty="0"/>
              <a:t>Many AI models, especially those utilizing machine learning, rely on non-linear processing of data. Outputs are the result of numerous interconnected layers and iterative learning processes, making it difficult to trace or explain the causal relationship between input data and the resulting decisions.</a:t>
            </a:r>
          </a:p>
          <a:p>
            <a:pPr>
              <a:buFont typeface="+mj-lt"/>
              <a:buAutoNum type="arabicPeriod"/>
            </a:pPr>
            <a:r>
              <a:rPr lang="en-US" b="1" dirty="0"/>
              <a:t>Opacity of Training Data</a:t>
            </a:r>
            <a:br>
              <a:rPr lang="en-US" dirty="0"/>
            </a:br>
            <a:r>
              <a:rPr lang="en-US" dirty="0"/>
              <a:t>The black box effect is often compounded by insufficient transparency regarding the data used to train the AI system. Training datasets may be too large or proprietary, obscuring the sources of bias, errors, or other influential factors embedded within the system.</a:t>
            </a:r>
          </a:p>
          <a:p>
            <a:pPr marL="0" marR="0" lvl="0" indent="0" algn="l" defTabSz="914400" rtl="0" eaLnBrk="1" fontAlgn="auto" latinLnBrk="0" hangingPunct="1">
              <a:lnSpc>
                <a:spcPct val="100000"/>
              </a:lnSpc>
              <a:spcBef>
                <a:spcPts val="0"/>
              </a:spcBef>
              <a:spcAft>
                <a:spcPts val="0"/>
              </a:spcAft>
              <a:buClrTx/>
              <a:buSzTx/>
              <a:buFontTx/>
              <a:buNone/>
              <a:tabLst/>
              <a:defRPr/>
            </a:pPr>
            <a:r>
              <a:rPr lang="hu-HU" b="1" dirty="0"/>
              <a:t>4. </a:t>
            </a:r>
            <a:r>
              <a:rPr lang="en-US" b="1" dirty="0"/>
              <a:t>Proprietary Constraints</a:t>
            </a:r>
            <a:br>
              <a:rPr lang="en-US" dirty="0"/>
            </a:br>
            <a:r>
              <a:rPr lang="en-US" dirty="0"/>
              <a:t>Developers of commercial AI systems often guard their algorithms as trade secrets. This lack of disclosure limits external scrutiny and contributes to the black box effect, particularly in high-stakes contexts such as finance, healthcare, and law enforcement.</a:t>
            </a:r>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indent="0">
              <a:buFontTx/>
              <a:buNone/>
            </a:pPr>
            <a:r>
              <a:rPr lang="hu-HU" dirty="0"/>
              <a:t>************</a:t>
            </a:r>
          </a:p>
          <a:p>
            <a:pPr marL="171450" indent="-171450">
              <a:buFont typeface="Arial" panose="020B0604020202020204" pitchFamily="34" charset="0"/>
              <a:buChar char="•"/>
            </a:pPr>
            <a:r>
              <a:rPr lang="en-US" dirty="0"/>
              <a:t>First, a lack of transparency may arise from the complexity of the algorithm’s structure, such as with a deep neural network, which consists of thousands of artificial neurons working together in a diffuse way to solve a problem. This reason for AI being a black box is referred to as “complexity.”</a:t>
            </a:r>
            <a:endParaRPr lang="hu-HU" dirty="0"/>
          </a:p>
          <a:p>
            <a:pPr marL="171450" indent="-171450">
              <a:buFont typeface="Arial" panose="020B0604020202020204" pitchFamily="34" charset="0"/>
              <a:buChar char="•"/>
            </a:pPr>
            <a:r>
              <a:rPr lang="en-US" dirty="0"/>
              <a:t>Second, the lack of transparency may arise because the AI is using a machine-learning algorithm that relies on geometric relationships that humans cannot visualize, such as with support vector machines. </a:t>
            </a:r>
            <a:endParaRPr lang="hu-HU"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8</a:t>
            </a:fld>
            <a:endParaRPr lang="de-DE"/>
          </a:p>
        </p:txBody>
      </p:sp>
    </p:spTree>
    <p:extLst>
      <p:ext uri="{BB962C8B-B14F-4D97-AF65-F5344CB8AC3E}">
        <p14:creationId xmlns:p14="http://schemas.microsoft.com/office/powerpoint/2010/main" val="4217228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issue</a:t>
            </a:r>
            <a:r>
              <a:rPr lang="hu-HU" dirty="0"/>
              <a:t> </a:t>
            </a:r>
            <a:r>
              <a:rPr lang="hu-HU" dirty="0" err="1"/>
              <a:t>from</a:t>
            </a:r>
            <a:r>
              <a:rPr lang="hu-HU" dirty="0"/>
              <a:t> the policy </a:t>
            </a:r>
            <a:r>
              <a:rPr lang="hu-HU" dirty="0" err="1"/>
              <a:t>side</a:t>
            </a:r>
            <a:r>
              <a:rPr lang="hu-HU" dirty="0"/>
              <a:t> </a:t>
            </a:r>
            <a:r>
              <a:rPr lang="en-US" dirty="0"/>
              <a:t>is the difference between legal and technical understandings of transparency. While both lawyers and scientists invoke concepts such as “transparency” and “explanation”, they often ascribe different meanings to the term</a:t>
            </a:r>
            <a:r>
              <a:rPr lang="hu-HU" dirty="0"/>
              <a:t>.</a:t>
            </a:r>
            <a:endParaRPr lang="hu-HU"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hu-HU"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Paradox</a:t>
            </a:r>
            <a:r>
              <a:rPr lang="hu-HU" dirty="0">
                <a:solidFill>
                  <a:schemeClr val="bg1"/>
                </a:solidFill>
              </a:rPr>
              <a:t>:</a:t>
            </a:r>
            <a:r>
              <a:rPr lang="en-US" dirty="0">
                <a:solidFill>
                  <a:schemeClr val="bg1"/>
                </a:solidFill>
              </a:rPr>
              <a:t> An AI system's internal structure can render it opaque, but technical interventions alone are unlikely to eliminate this opacity.</a:t>
            </a:r>
          </a:p>
          <a:p>
            <a:endParaRPr lang="hu-HU" dirty="0"/>
          </a:p>
          <a:p>
            <a:r>
              <a:rPr lang="en-US" dirty="0"/>
              <a:t>visibility of the mechanisms that produce the computational results produced by an AI syst</a:t>
            </a:r>
            <a:r>
              <a:rPr lang="hu-HU" dirty="0" err="1"/>
              <a:t>em</a:t>
            </a:r>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9</a:t>
            </a:fld>
            <a:endParaRPr lang="de-DE"/>
          </a:p>
        </p:txBody>
      </p:sp>
    </p:spTree>
    <p:extLst>
      <p:ext uri="{BB962C8B-B14F-4D97-AF65-F5344CB8AC3E}">
        <p14:creationId xmlns:p14="http://schemas.microsoft.com/office/powerpoint/2010/main" val="364519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10</a:t>
            </a:fld>
            <a:endParaRPr lang="de-DE"/>
          </a:p>
        </p:txBody>
      </p:sp>
    </p:spTree>
    <p:extLst>
      <p:ext uri="{BB962C8B-B14F-4D97-AF65-F5344CB8AC3E}">
        <p14:creationId xmlns:p14="http://schemas.microsoft.com/office/powerpoint/2010/main" val="372398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u-HU" dirty="0"/>
              <a:t>Post-hoc </a:t>
            </a:r>
            <a:r>
              <a:rPr lang="hu-HU" dirty="0" err="1"/>
              <a:t>explanation</a:t>
            </a:r>
            <a:endParaRPr lang="en-US"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12</a:t>
            </a:fld>
            <a:endParaRPr lang="de-DE"/>
          </a:p>
        </p:txBody>
      </p:sp>
    </p:spTree>
    <p:extLst>
      <p:ext uri="{BB962C8B-B14F-4D97-AF65-F5344CB8AC3E}">
        <p14:creationId xmlns:p14="http://schemas.microsoft.com/office/powerpoint/2010/main" val="799229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AI Regulation lists transparency as a key requirement to ensure the ethical and responsible handling of data. Accordingly, AI systems that fall into certain risk levels are subject to requirements regarding an appropriate level of transparency and sufficiently transparent operation of the systems.</a:t>
            </a:r>
          </a:p>
          <a:p>
            <a:endParaRPr lang="hu-HU" dirty="0"/>
          </a:p>
          <a:p>
            <a:endParaRPr lang="hu-HU" dirty="0"/>
          </a:p>
          <a:p>
            <a:endParaRPr lang="hu-HU" dirty="0"/>
          </a:p>
        </p:txBody>
      </p:sp>
      <p:sp>
        <p:nvSpPr>
          <p:cNvPr id="4" name="Slide Number Placeholder 3"/>
          <p:cNvSpPr>
            <a:spLocks noGrp="1"/>
          </p:cNvSpPr>
          <p:nvPr>
            <p:ph type="sldNum" sz="quarter" idx="5"/>
          </p:nvPr>
        </p:nvSpPr>
        <p:spPr/>
        <p:txBody>
          <a:bodyPr/>
          <a:lstStyle/>
          <a:p>
            <a:fld id="{52008A02-0983-4D98-8FAA-A493F3BA4192}" type="slidenum">
              <a:rPr lang="de-DE" smtClean="0"/>
              <a:pPr/>
              <a:t>13</a:t>
            </a:fld>
            <a:endParaRPr lang="de-DE"/>
          </a:p>
        </p:txBody>
      </p:sp>
    </p:spTree>
    <p:extLst>
      <p:ext uri="{BB962C8B-B14F-4D97-AF65-F5344CB8AC3E}">
        <p14:creationId xmlns:p14="http://schemas.microsoft.com/office/powerpoint/2010/main" val="19253225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tags" Target="../tags/tag8.xml"/><Relationship Id="rId5" Type="http://schemas.openxmlformats.org/officeDocument/2006/relationships/tags" Target="../tags/tag7.xml"/><Relationship Id="rId4" Type="http://schemas.openxmlformats.org/officeDocument/2006/relationships/tags" Target="../tags/tag6.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9.xm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slideMaster" Target="../slideMasters/slideMaster2.xml"/><Relationship Id="rId5" Type="http://schemas.openxmlformats.org/officeDocument/2006/relationships/tags" Target="../tags/tag61.xml"/><Relationship Id="rId4" Type="http://schemas.openxmlformats.org/officeDocument/2006/relationships/tags" Target="../tags/tag6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tags" Target="../tags/tag14.xml"/><Relationship Id="rId5" Type="http://schemas.openxmlformats.org/officeDocument/2006/relationships/tags" Target="../tags/tag13.xml"/><Relationship Id="rId4" Type="http://schemas.openxmlformats.org/officeDocument/2006/relationships/tags" Target="../tags/tag1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6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ags" Target="../tags/tag70.xml"/></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2.xml"/><Relationship Id="rId1" Type="http://schemas.openxmlformats.org/officeDocument/2006/relationships/tags" Target="../tags/tag7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22.xml"/><Relationship Id="rId3" Type="http://schemas.openxmlformats.org/officeDocument/2006/relationships/tags" Target="../tags/tag17.xml"/><Relationship Id="rId7" Type="http://schemas.openxmlformats.org/officeDocument/2006/relationships/tags" Target="../tags/tag21.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9"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4.xml"/><Relationship Id="rId1" Type="http://schemas.openxmlformats.org/officeDocument/2006/relationships/tags" Target="../tags/tag73.xml"/></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76.xml"/><Relationship Id="rId1" Type="http://schemas.openxmlformats.org/officeDocument/2006/relationships/tags" Target="../tags/tag75.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79.xml"/><Relationship Id="rId7" Type="http://schemas.openxmlformats.org/officeDocument/2006/relationships/slideMaster" Target="../slideMasters/slideMaster5.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5" Type="http://schemas.openxmlformats.org/officeDocument/2006/relationships/tags" Target="../tags/tag81.xml"/><Relationship Id="rId4" Type="http://schemas.openxmlformats.org/officeDocument/2006/relationships/tags" Target="../tags/tag80.xml"/></Relationships>
</file>

<file path=ppt/slideLayouts/_rels/slideLayout33.xml.rels><?xml version="1.0" encoding="UTF-8" standalone="yes"?>
<Relationships xmlns="http://schemas.openxmlformats.org/package/2006/relationships"><Relationship Id="rId8" Type="http://schemas.openxmlformats.org/officeDocument/2006/relationships/tags" Target="../tags/tag91.xml"/><Relationship Id="rId3" Type="http://schemas.openxmlformats.org/officeDocument/2006/relationships/tags" Target="../tags/tag86.xml"/><Relationship Id="rId7" Type="http://schemas.openxmlformats.org/officeDocument/2006/relationships/tags" Target="../tags/tag90.xml"/><Relationship Id="rId2" Type="http://schemas.openxmlformats.org/officeDocument/2006/relationships/tags" Target="../tags/tag85.xml"/><Relationship Id="rId1" Type="http://schemas.openxmlformats.org/officeDocument/2006/relationships/tags" Target="../tags/tag84.xml"/><Relationship Id="rId6" Type="http://schemas.openxmlformats.org/officeDocument/2006/relationships/tags" Target="../tags/tag89.xml"/><Relationship Id="rId11" Type="http://schemas.openxmlformats.org/officeDocument/2006/relationships/image" Target="../media/image4.png"/><Relationship Id="rId5" Type="http://schemas.openxmlformats.org/officeDocument/2006/relationships/tags" Target="../tags/tag88.xml"/><Relationship Id="rId10" Type="http://schemas.openxmlformats.org/officeDocument/2006/relationships/slideMaster" Target="../slideMasters/slideMaster6.xml"/><Relationship Id="rId4" Type="http://schemas.openxmlformats.org/officeDocument/2006/relationships/tags" Target="../tags/tag87.xml"/><Relationship Id="rId9" Type="http://schemas.openxmlformats.org/officeDocument/2006/relationships/tags" Target="../tags/tag92.xml"/></Relationships>
</file>

<file path=ppt/slideLayouts/_rels/slideLayout34.xml.rels><?xml version="1.0" encoding="UTF-8" standalone="yes"?>
<Relationships xmlns="http://schemas.openxmlformats.org/package/2006/relationships"><Relationship Id="rId8" Type="http://schemas.openxmlformats.org/officeDocument/2006/relationships/tags" Target="../tags/tag100.xml"/><Relationship Id="rId13" Type="http://schemas.openxmlformats.org/officeDocument/2006/relationships/tags" Target="../tags/tag105.xml"/><Relationship Id="rId18" Type="http://schemas.openxmlformats.org/officeDocument/2006/relationships/tags" Target="../tags/tag110.xml"/><Relationship Id="rId26" Type="http://schemas.openxmlformats.org/officeDocument/2006/relationships/image" Target="../media/image10.svg"/><Relationship Id="rId3" Type="http://schemas.openxmlformats.org/officeDocument/2006/relationships/tags" Target="../tags/tag95.xml"/><Relationship Id="rId21" Type="http://schemas.openxmlformats.org/officeDocument/2006/relationships/image" Target="../media/image5.png"/><Relationship Id="rId7" Type="http://schemas.openxmlformats.org/officeDocument/2006/relationships/tags" Target="../tags/tag99.xml"/><Relationship Id="rId12" Type="http://schemas.openxmlformats.org/officeDocument/2006/relationships/tags" Target="../tags/tag104.xml"/><Relationship Id="rId17" Type="http://schemas.openxmlformats.org/officeDocument/2006/relationships/tags" Target="../tags/tag109.xml"/><Relationship Id="rId25" Type="http://schemas.openxmlformats.org/officeDocument/2006/relationships/image" Target="../media/image9.png"/><Relationship Id="rId2" Type="http://schemas.openxmlformats.org/officeDocument/2006/relationships/tags" Target="../tags/tag94.xml"/><Relationship Id="rId16" Type="http://schemas.openxmlformats.org/officeDocument/2006/relationships/tags" Target="../tags/tag108.xml"/><Relationship Id="rId20" Type="http://schemas.openxmlformats.org/officeDocument/2006/relationships/slideMaster" Target="../slideMasters/slideMaster7.xml"/><Relationship Id="rId29" Type="http://schemas.openxmlformats.org/officeDocument/2006/relationships/image" Target="../media/image13.png"/><Relationship Id="rId1" Type="http://schemas.openxmlformats.org/officeDocument/2006/relationships/tags" Target="../tags/tag93.xml"/><Relationship Id="rId6" Type="http://schemas.openxmlformats.org/officeDocument/2006/relationships/tags" Target="../tags/tag98.xml"/><Relationship Id="rId11" Type="http://schemas.openxmlformats.org/officeDocument/2006/relationships/tags" Target="../tags/tag103.xml"/><Relationship Id="rId24" Type="http://schemas.openxmlformats.org/officeDocument/2006/relationships/image" Target="../media/image8.svg"/><Relationship Id="rId32" Type="http://schemas.openxmlformats.org/officeDocument/2006/relationships/image" Target="../media/image16.svg"/><Relationship Id="rId5" Type="http://schemas.openxmlformats.org/officeDocument/2006/relationships/tags" Target="../tags/tag97.xml"/><Relationship Id="rId15" Type="http://schemas.openxmlformats.org/officeDocument/2006/relationships/tags" Target="../tags/tag107.xml"/><Relationship Id="rId23" Type="http://schemas.openxmlformats.org/officeDocument/2006/relationships/image" Target="../media/image7.png"/><Relationship Id="rId28" Type="http://schemas.openxmlformats.org/officeDocument/2006/relationships/image" Target="../media/image12.svg"/><Relationship Id="rId10" Type="http://schemas.openxmlformats.org/officeDocument/2006/relationships/tags" Target="../tags/tag102.xml"/><Relationship Id="rId19" Type="http://schemas.openxmlformats.org/officeDocument/2006/relationships/tags" Target="../tags/tag111.xml"/><Relationship Id="rId31" Type="http://schemas.openxmlformats.org/officeDocument/2006/relationships/image" Target="../media/image15.png"/><Relationship Id="rId4" Type="http://schemas.openxmlformats.org/officeDocument/2006/relationships/tags" Target="../tags/tag96.xml"/><Relationship Id="rId9" Type="http://schemas.openxmlformats.org/officeDocument/2006/relationships/tags" Target="../tags/tag101.xml"/><Relationship Id="rId14" Type="http://schemas.openxmlformats.org/officeDocument/2006/relationships/tags" Target="../tags/tag106.xml"/><Relationship Id="rId22" Type="http://schemas.openxmlformats.org/officeDocument/2006/relationships/image" Target="../media/image6.svg"/><Relationship Id="rId27" Type="http://schemas.openxmlformats.org/officeDocument/2006/relationships/image" Target="../media/image11.png"/><Relationship Id="rId30" Type="http://schemas.openxmlformats.org/officeDocument/2006/relationships/image" Target="../media/image14.svg"/></Relationships>
</file>

<file path=ppt/slideLayouts/_rels/slideLayout35.xml.rels><?xml version="1.0" encoding="UTF-8" standalone="yes"?>
<Relationships xmlns="http://schemas.openxmlformats.org/package/2006/relationships"><Relationship Id="rId8" Type="http://schemas.openxmlformats.org/officeDocument/2006/relationships/tags" Target="../tags/tag119.xml"/><Relationship Id="rId13" Type="http://schemas.openxmlformats.org/officeDocument/2006/relationships/tags" Target="../tags/tag124.xml"/><Relationship Id="rId18" Type="http://schemas.openxmlformats.org/officeDocument/2006/relationships/tags" Target="../tags/tag129.xml"/><Relationship Id="rId26" Type="http://schemas.openxmlformats.org/officeDocument/2006/relationships/image" Target="../media/image22.svg"/><Relationship Id="rId3" Type="http://schemas.openxmlformats.org/officeDocument/2006/relationships/tags" Target="../tags/tag114.xml"/><Relationship Id="rId21" Type="http://schemas.openxmlformats.org/officeDocument/2006/relationships/image" Target="../media/image17.png"/><Relationship Id="rId7" Type="http://schemas.openxmlformats.org/officeDocument/2006/relationships/tags" Target="../tags/tag118.xml"/><Relationship Id="rId12" Type="http://schemas.openxmlformats.org/officeDocument/2006/relationships/tags" Target="../tags/tag123.xml"/><Relationship Id="rId17" Type="http://schemas.openxmlformats.org/officeDocument/2006/relationships/tags" Target="../tags/tag128.xml"/><Relationship Id="rId25" Type="http://schemas.openxmlformats.org/officeDocument/2006/relationships/image" Target="../media/image21.png"/><Relationship Id="rId2" Type="http://schemas.openxmlformats.org/officeDocument/2006/relationships/tags" Target="../tags/tag113.xml"/><Relationship Id="rId16" Type="http://schemas.openxmlformats.org/officeDocument/2006/relationships/tags" Target="../tags/tag127.xml"/><Relationship Id="rId20" Type="http://schemas.openxmlformats.org/officeDocument/2006/relationships/slideMaster" Target="../slideMasters/slideMaster7.xml"/><Relationship Id="rId29" Type="http://schemas.openxmlformats.org/officeDocument/2006/relationships/image" Target="../media/image25.png"/><Relationship Id="rId1" Type="http://schemas.openxmlformats.org/officeDocument/2006/relationships/tags" Target="../tags/tag112.xml"/><Relationship Id="rId6" Type="http://schemas.openxmlformats.org/officeDocument/2006/relationships/tags" Target="../tags/tag117.xml"/><Relationship Id="rId11" Type="http://schemas.openxmlformats.org/officeDocument/2006/relationships/tags" Target="../tags/tag122.xml"/><Relationship Id="rId24" Type="http://schemas.openxmlformats.org/officeDocument/2006/relationships/image" Target="../media/image20.svg"/><Relationship Id="rId32" Type="http://schemas.openxmlformats.org/officeDocument/2006/relationships/image" Target="../media/image28.svg"/><Relationship Id="rId5" Type="http://schemas.openxmlformats.org/officeDocument/2006/relationships/tags" Target="../tags/tag116.xml"/><Relationship Id="rId15" Type="http://schemas.openxmlformats.org/officeDocument/2006/relationships/tags" Target="../tags/tag126.xml"/><Relationship Id="rId23" Type="http://schemas.openxmlformats.org/officeDocument/2006/relationships/image" Target="../media/image19.png"/><Relationship Id="rId28" Type="http://schemas.openxmlformats.org/officeDocument/2006/relationships/image" Target="../media/image24.svg"/><Relationship Id="rId10" Type="http://schemas.openxmlformats.org/officeDocument/2006/relationships/tags" Target="../tags/tag121.xml"/><Relationship Id="rId19" Type="http://schemas.openxmlformats.org/officeDocument/2006/relationships/tags" Target="../tags/tag130.xml"/><Relationship Id="rId31" Type="http://schemas.openxmlformats.org/officeDocument/2006/relationships/image" Target="../media/image27.png"/><Relationship Id="rId4" Type="http://schemas.openxmlformats.org/officeDocument/2006/relationships/tags" Target="../tags/tag115.xml"/><Relationship Id="rId9" Type="http://schemas.openxmlformats.org/officeDocument/2006/relationships/tags" Target="../tags/tag120.xml"/><Relationship Id="rId14" Type="http://schemas.openxmlformats.org/officeDocument/2006/relationships/tags" Target="../tags/tag125.xml"/><Relationship Id="rId22" Type="http://schemas.openxmlformats.org/officeDocument/2006/relationships/image" Target="../media/image18.svg"/><Relationship Id="rId27" Type="http://schemas.openxmlformats.org/officeDocument/2006/relationships/image" Target="../media/image23.png"/><Relationship Id="rId30" Type="http://schemas.openxmlformats.org/officeDocument/2006/relationships/image" Target="../media/image26.svg"/></Relationships>
</file>

<file path=ppt/slideLayouts/_rels/slideLayout36.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tags" Target="../tags/tag143.xml"/><Relationship Id="rId18" Type="http://schemas.openxmlformats.org/officeDocument/2006/relationships/tags" Target="../tags/tag148.xml"/><Relationship Id="rId26" Type="http://schemas.openxmlformats.org/officeDocument/2006/relationships/image" Target="../media/image34.svg"/><Relationship Id="rId3" Type="http://schemas.openxmlformats.org/officeDocument/2006/relationships/tags" Target="../tags/tag133.xml"/><Relationship Id="rId21" Type="http://schemas.openxmlformats.org/officeDocument/2006/relationships/image" Target="../media/image29.png"/><Relationship Id="rId7" Type="http://schemas.openxmlformats.org/officeDocument/2006/relationships/tags" Target="../tags/tag137.xml"/><Relationship Id="rId12" Type="http://schemas.openxmlformats.org/officeDocument/2006/relationships/tags" Target="../tags/tag142.xml"/><Relationship Id="rId17" Type="http://schemas.openxmlformats.org/officeDocument/2006/relationships/tags" Target="../tags/tag147.xml"/><Relationship Id="rId25" Type="http://schemas.openxmlformats.org/officeDocument/2006/relationships/image" Target="../media/image33.png"/><Relationship Id="rId2" Type="http://schemas.openxmlformats.org/officeDocument/2006/relationships/tags" Target="../tags/tag132.xml"/><Relationship Id="rId16" Type="http://schemas.openxmlformats.org/officeDocument/2006/relationships/tags" Target="../tags/tag146.xml"/><Relationship Id="rId20" Type="http://schemas.openxmlformats.org/officeDocument/2006/relationships/slideMaster" Target="../slideMasters/slideMaster7.xml"/><Relationship Id="rId29" Type="http://schemas.openxmlformats.org/officeDocument/2006/relationships/image" Target="../media/image37.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24" Type="http://schemas.openxmlformats.org/officeDocument/2006/relationships/image" Target="../media/image32.svg"/><Relationship Id="rId32" Type="http://schemas.openxmlformats.org/officeDocument/2006/relationships/image" Target="../media/image40.svg"/><Relationship Id="rId5" Type="http://schemas.openxmlformats.org/officeDocument/2006/relationships/tags" Target="../tags/tag135.xml"/><Relationship Id="rId15" Type="http://schemas.openxmlformats.org/officeDocument/2006/relationships/tags" Target="../tags/tag145.xml"/><Relationship Id="rId23" Type="http://schemas.openxmlformats.org/officeDocument/2006/relationships/image" Target="../media/image31.png"/><Relationship Id="rId28" Type="http://schemas.openxmlformats.org/officeDocument/2006/relationships/image" Target="../media/image36.svg"/><Relationship Id="rId10" Type="http://schemas.openxmlformats.org/officeDocument/2006/relationships/tags" Target="../tags/tag140.xml"/><Relationship Id="rId19" Type="http://schemas.openxmlformats.org/officeDocument/2006/relationships/tags" Target="../tags/tag149.xml"/><Relationship Id="rId31" Type="http://schemas.openxmlformats.org/officeDocument/2006/relationships/image" Target="../media/image39.png"/><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tags" Target="../tags/tag144.xml"/><Relationship Id="rId22" Type="http://schemas.openxmlformats.org/officeDocument/2006/relationships/image" Target="../media/image30.svg"/><Relationship Id="rId27" Type="http://schemas.openxmlformats.org/officeDocument/2006/relationships/image" Target="../media/image35.png"/><Relationship Id="rId30" Type="http://schemas.openxmlformats.org/officeDocument/2006/relationships/image" Target="../media/image38.svg"/></Relationships>
</file>

<file path=ppt/slideLayouts/_rels/slideLayout37.xml.rels><?xml version="1.0" encoding="UTF-8" standalone="yes"?>
<Relationships xmlns="http://schemas.openxmlformats.org/package/2006/relationships"><Relationship Id="rId8" Type="http://schemas.openxmlformats.org/officeDocument/2006/relationships/tags" Target="../tags/tag157.xml"/><Relationship Id="rId13" Type="http://schemas.openxmlformats.org/officeDocument/2006/relationships/tags" Target="../tags/tag162.xml"/><Relationship Id="rId18" Type="http://schemas.openxmlformats.org/officeDocument/2006/relationships/tags" Target="../tags/tag167.xml"/><Relationship Id="rId26" Type="http://schemas.openxmlformats.org/officeDocument/2006/relationships/image" Target="../media/image46.svg"/><Relationship Id="rId3" Type="http://schemas.openxmlformats.org/officeDocument/2006/relationships/tags" Target="../tags/tag152.xml"/><Relationship Id="rId21" Type="http://schemas.openxmlformats.org/officeDocument/2006/relationships/image" Target="../media/image41.png"/><Relationship Id="rId7" Type="http://schemas.openxmlformats.org/officeDocument/2006/relationships/tags" Target="../tags/tag156.xml"/><Relationship Id="rId12" Type="http://schemas.openxmlformats.org/officeDocument/2006/relationships/tags" Target="../tags/tag161.xml"/><Relationship Id="rId17" Type="http://schemas.openxmlformats.org/officeDocument/2006/relationships/tags" Target="../tags/tag166.xml"/><Relationship Id="rId25" Type="http://schemas.openxmlformats.org/officeDocument/2006/relationships/image" Target="../media/image45.png"/><Relationship Id="rId2" Type="http://schemas.openxmlformats.org/officeDocument/2006/relationships/tags" Target="../tags/tag151.xml"/><Relationship Id="rId16" Type="http://schemas.openxmlformats.org/officeDocument/2006/relationships/tags" Target="../tags/tag165.xml"/><Relationship Id="rId20" Type="http://schemas.openxmlformats.org/officeDocument/2006/relationships/slideMaster" Target="../slideMasters/slideMaster7.xml"/><Relationship Id="rId29" Type="http://schemas.openxmlformats.org/officeDocument/2006/relationships/image" Target="../media/image49.png"/><Relationship Id="rId1" Type="http://schemas.openxmlformats.org/officeDocument/2006/relationships/tags" Target="../tags/tag150.xml"/><Relationship Id="rId6" Type="http://schemas.openxmlformats.org/officeDocument/2006/relationships/tags" Target="../tags/tag155.xml"/><Relationship Id="rId11" Type="http://schemas.openxmlformats.org/officeDocument/2006/relationships/tags" Target="../tags/tag160.xml"/><Relationship Id="rId24" Type="http://schemas.openxmlformats.org/officeDocument/2006/relationships/image" Target="../media/image44.svg"/><Relationship Id="rId32" Type="http://schemas.openxmlformats.org/officeDocument/2006/relationships/image" Target="../media/image52.svg"/><Relationship Id="rId5" Type="http://schemas.openxmlformats.org/officeDocument/2006/relationships/tags" Target="../tags/tag154.xml"/><Relationship Id="rId15" Type="http://schemas.openxmlformats.org/officeDocument/2006/relationships/tags" Target="../tags/tag164.xml"/><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tags" Target="../tags/tag159.xml"/><Relationship Id="rId19" Type="http://schemas.openxmlformats.org/officeDocument/2006/relationships/tags" Target="../tags/tag168.xml"/><Relationship Id="rId31" Type="http://schemas.openxmlformats.org/officeDocument/2006/relationships/image" Target="../media/image51.png"/><Relationship Id="rId4" Type="http://schemas.openxmlformats.org/officeDocument/2006/relationships/tags" Target="../tags/tag153.xml"/><Relationship Id="rId9" Type="http://schemas.openxmlformats.org/officeDocument/2006/relationships/tags" Target="../tags/tag158.xml"/><Relationship Id="rId14" Type="http://schemas.openxmlformats.org/officeDocument/2006/relationships/tags" Target="../tags/tag163.xml"/><Relationship Id="rId22" Type="http://schemas.openxmlformats.org/officeDocument/2006/relationships/image" Target="../media/image42.svg"/><Relationship Id="rId27" Type="http://schemas.openxmlformats.org/officeDocument/2006/relationships/image" Target="../media/image47.png"/><Relationship Id="rId30" Type="http://schemas.openxmlformats.org/officeDocument/2006/relationships/image" Target="../media/image50.svg"/></Relationships>
</file>

<file path=ppt/slideLayouts/_rels/slideLayout38.xml.rels><?xml version="1.0" encoding="UTF-8" standalone="yes"?>
<Relationships xmlns="http://schemas.openxmlformats.org/package/2006/relationships"><Relationship Id="rId8" Type="http://schemas.openxmlformats.org/officeDocument/2006/relationships/tags" Target="../tags/tag176.xml"/><Relationship Id="rId13" Type="http://schemas.openxmlformats.org/officeDocument/2006/relationships/tags" Target="../tags/tag181.xml"/><Relationship Id="rId18" Type="http://schemas.openxmlformats.org/officeDocument/2006/relationships/tags" Target="../tags/tag186.xml"/><Relationship Id="rId26" Type="http://schemas.openxmlformats.org/officeDocument/2006/relationships/image" Target="../media/image58.svg"/><Relationship Id="rId3" Type="http://schemas.openxmlformats.org/officeDocument/2006/relationships/tags" Target="../tags/tag171.xml"/><Relationship Id="rId21" Type="http://schemas.openxmlformats.org/officeDocument/2006/relationships/image" Target="../media/image53.png"/><Relationship Id="rId7" Type="http://schemas.openxmlformats.org/officeDocument/2006/relationships/tags" Target="../tags/tag175.xml"/><Relationship Id="rId12" Type="http://schemas.openxmlformats.org/officeDocument/2006/relationships/tags" Target="../tags/tag180.xml"/><Relationship Id="rId17" Type="http://schemas.openxmlformats.org/officeDocument/2006/relationships/tags" Target="../tags/tag185.xml"/><Relationship Id="rId25" Type="http://schemas.openxmlformats.org/officeDocument/2006/relationships/image" Target="../media/image57.png"/><Relationship Id="rId2" Type="http://schemas.openxmlformats.org/officeDocument/2006/relationships/tags" Target="../tags/tag170.xml"/><Relationship Id="rId16" Type="http://schemas.openxmlformats.org/officeDocument/2006/relationships/tags" Target="../tags/tag184.xml"/><Relationship Id="rId20" Type="http://schemas.openxmlformats.org/officeDocument/2006/relationships/slideMaster" Target="../slideMasters/slideMaster7.xml"/><Relationship Id="rId29" Type="http://schemas.openxmlformats.org/officeDocument/2006/relationships/image" Target="../media/image61.png"/><Relationship Id="rId1" Type="http://schemas.openxmlformats.org/officeDocument/2006/relationships/tags" Target="../tags/tag169.xml"/><Relationship Id="rId6" Type="http://schemas.openxmlformats.org/officeDocument/2006/relationships/tags" Target="../tags/tag174.xml"/><Relationship Id="rId11" Type="http://schemas.openxmlformats.org/officeDocument/2006/relationships/tags" Target="../tags/tag179.xml"/><Relationship Id="rId24" Type="http://schemas.openxmlformats.org/officeDocument/2006/relationships/image" Target="../media/image56.svg"/><Relationship Id="rId32" Type="http://schemas.openxmlformats.org/officeDocument/2006/relationships/image" Target="../media/image64.svg"/><Relationship Id="rId5" Type="http://schemas.openxmlformats.org/officeDocument/2006/relationships/tags" Target="../tags/tag173.xml"/><Relationship Id="rId15" Type="http://schemas.openxmlformats.org/officeDocument/2006/relationships/tags" Target="../tags/tag183.xml"/><Relationship Id="rId23" Type="http://schemas.openxmlformats.org/officeDocument/2006/relationships/image" Target="../media/image55.png"/><Relationship Id="rId28" Type="http://schemas.openxmlformats.org/officeDocument/2006/relationships/image" Target="../media/image60.svg"/><Relationship Id="rId10" Type="http://schemas.openxmlformats.org/officeDocument/2006/relationships/tags" Target="../tags/tag178.xml"/><Relationship Id="rId19" Type="http://schemas.openxmlformats.org/officeDocument/2006/relationships/tags" Target="../tags/tag187.xml"/><Relationship Id="rId31" Type="http://schemas.openxmlformats.org/officeDocument/2006/relationships/image" Target="../media/image63.png"/><Relationship Id="rId4" Type="http://schemas.openxmlformats.org/officeDocument/2006/relationships/tags" Target="../tags/tag172.xml"/><Relationship Id="rId9" Type="http://schemas.openxmlformats.org/officeDocument/2006/relationships/tags" Target="../tags/tag177.xml"/><Relationship Id="rId14" Type="http://schemas.openxmlformats.org/officeDocument/2006/relationships/tags" Target="../tags/tag182.xml"/><Relationship Id="rId22" Type="http://schemas.openxmlformats.org/officeDocument/2006/relationships/image" Target="../media/image54.svg"/><Relationship Id="rId27" Type="http://schemas.openxmlformats.org/officeDocument/2006/relationships/image" Target="../media/image59.png"/><Relationship Id="rId30" Type="http://schemas.openxmlformats.org/officeDocument/2006/relationships/image" Target="../media/image62.svg"/></Relationships>
</file>

<file path=ppt/slideLayouts/_rels/slideLayout39.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image" Target="../media/image70.svg"/><Relationship Id="rId3" Type="http://schemas.openxmlformats.org/officeDocument/2006/relationships/tags" Target="../tags/tag190.xml"/><Relationship Id="rId21" Type="http://schemas.openxmlformats.org/officeDocument/2006/relationships/image" Target="../media/image65.png"/><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image" Target="../media/image69.pn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slideMaster" Target="../slideMasters/slideMaster7.xml"/><Relationship Id="rId29" Type="http://schemas.openxmlformats.org/officeDocument/2006/relationships/image" Target="../media/image73.pn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image" Target="../media/image68.svg"/><Relationship Id="rId32" Type="http://schemas.openxmlformats.org/officeDocument/2006/relationships/image" Target="../media/image76.svg"/><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image" Target="../media/image67.png"/><Relationship Id="rId28" Type="http://schemas.openxmlformats.org/officeDocument/2006/relationships/image" Target="../media/image72.svg"/><Relationship Id="rId10" Type="http://schemas.openxmlformats.org/officeDocument/2006/relationships/tags" Target="../tags/tag197.xml"/><Relationship Id="rId19" Type="http://schemas.openxmlformats.org/officeDocument/2006/relationships/tags" Target="../tags/tag206.xml"/><Relationship Id="rId31" Type="http://schemas.openxmlformats.org/officeDocument/2006/relationships/image" Target="../media/image75.png"/><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image" Target="../media/image66.svg"/><Relationship Id="rId27" Type="http://schemas.openxmlformats.org/officeDocument/2006/relationships/image" Target="../media/image71.png"/><Relationship Id="rId30" Type="http://schemas.openxmlformats.org/officeDocument/2006/relationships/image" Target="../media/image74.svg"/></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40.xml.rels><?xml version="1.0" encoding="UTF-8" standalone="yes"?>
<Relationships xmlns="http://schemas.openxmlformats.org/package/2006/relationships"><Relationship Id="rId8" Type="http://schemas.openxmlformats.org/officeDocument/2006/relationships/tags" Target="../tags/tag214.xml"/><Relationship Id="rId13" Type="http://schemas.openxmlformats.org/officeDocument/2006/relationships/tags" Target="../tags/tag219.xml"/><Relationship Id="rId18" Type="http://schemas.openxmlformats.org/officeDocument/2006/relationships/tags" Target="../tags/tag224.xml"/><Relationship Id="rId26" Type="http://schemas.openxmlformats.org/officeDocument/2006/relationships/image" Target="../media/image82.svg"/><Relationship Id="rId3" Type="http://schemas.openxmlformats.org/officeDocument/2006/relationships/tags" Target="../tags/tag209.xml"/><Relationship Id="rId21" Type="http://schemas.openxmlformats.org/officeDocument/2006/relationships/image" Target="../media/image77.png"/><Relationship Id="rId7" Type="http://schemas.openxmlformats.org/officeDocument/2006/relationships/tags" Target="../tags/tag213.xml"/><Relationship Id="rId12" Type="http://schemas.openxmlformats.org/officeDocument/2006/relationships/tags" Target="../tags/tag218.xml"/><Relationship Id="rId17" Type="http://schemas.openxmlformats.org/officeDocument/2006/relationships/tags" Target="../tags/tag223.xml"/><Relationship Id="rId25" Type="http://schemas.openxmlformats.org/officeDocument/2006/relationships/image" Target="../media/image81.png"/><Relationship Id="rId2" Type="http://schemas.openxmlformats.org/officeDocument/2006/relationships/tags" Target="../tags/tag208.xml"/><Relationship Id="rId16" Type="http://schemas.openxmlformats.org/officeDocument/2006/relationships/tags" Target="../tags/tag222.xml"/><Relationship Id="rId20" Type="http://schemas.openxmlformats.org/officeDocument/2006/relationships/slideMaster" Target="../slideMasters/slideMaster7.xml"/><Relationship Id="rId29" Type="http://schemas.openxmlformats.org/officeDocument/2006/relationships/image" Target="../media/image85.png"/><Relationship Id="rId1" Type="http://schemas.openxmlformats.org/officeDocument/2006/relationships/tags" Target="../tags/tag207.xml"/><Relationship Id="rId6" Type="http://schemas.openxmlformats.org/officeDocument/2006/relationships/tags" Target="../tags/tag212.xml"/><Relationship Id="rId11" Type="http://schemas.openxmlformats.org/officeDocument/2006/relationships/tags" Target="../tags/tag217.xml"/><Relationship Id="rId24" Type="http://schemas.openxmlformats.org/officeDocument/2006/relationships/image" Target="../media/image80.svg"/><Relationship Id="rId32" Type="http://schemas.openxmlformats.org/officeDocument/2006/relationships/image" Target="../media/image88.svg"/><Relationship Id="rId5" Type="http://schemas.openxmlformats.org/officeDocument/2006/relationships/tags" Target="../tags/tag211.xml"/><Relationship Id="rId15" Type="http://schemas.openxmlformats.org/officeDocument/2006/relationships/tags" Target="../tags/tag221.xml"/><Relationship Id="rId23" Type="http://schemas.openxmlformats.org/officeDocument/2006/relationships/image" Target="../media/image79.png"/><Relationship Id="rId28" Type="http://schemas.openxmlformats.org/officeDocument/2006/relationships/image" Target="../media/image84.svg"/><Relationship Id="rId10" Type="http://schemas.openxmlformats.org/officeDocument/2006/relationships/tags" Target="../tags/tag216.xml"/><Relationship Id="rId19" Type="http://schemas.openxmlformats.org/officeDocument/2006/relationships/tags" Target="../tags/tag225.xml"/><Relationship Id="rId31" Type="http://schemas.openxmlformats.org/officeDocument/2006/relationships/image" Target="../media/image87.png"/><Relationship Id="rId4" Type="http://schemas.openxmlformats.org/officeDocument/2006/relationships/tags" Target="../tags/tag210.xml"/><Relationship Id="rId9" Type="http://schemas.openxmlformats.org/officeDocument/2006/relationships/tags" Target="../tags/tag215.xml"/><Relationship Id="rId14" Type="http://schemas.openxmlformats.org/officeDocument/2006/relationships/tags" Target="../tags/tag220.xml"/><Relationship Id="rId22" Type="http://schemas.openxmlformats.org/officeDocument/2006/relationships/image" Target="../media/image78.svg"/><Relationship Id="rId27" Type="http://schemas.openxmlformats.org/officeDocument/2006/relationships/image" Target="../media/image83.png"/><Relationship Id="rId30" Type="http://schemas.openxmlformats.org/officeDocument/2006/relationships/image" Target="../media/image86.svg"/></Relationships>
</file>

<file path=ppt/slideLayouts/_rels/slideLayout41.xml.rels><?xml version="1.0" encoding="UTF-8" standalone="yes"?>
<Relationships xmlns="http://schemas.openxmlformats.org/package/2006/relationships"><Relationship Id="rId8" Type="http://schemas.openxmlformats.org/officeDocument/2006/relationships/tags" Target="../tags/tag233.xml"/><Relationship Id="rId13" Type="http://schemas.openxmlformats.org/officeDocument/2006/relationships/tags" Target="../tags/tag238.xml"/><Relationship Id="rId18" Type="http://schemas.openxmlformats.org/officeDocument/2006/relationships/tags" Target="../tags/tag243.xml"/><Relationship Id="rId26" Type="http://schemas.openxmlformats.org/officeDocument/2006/relationships/image" Target="../media/image94.svg"/><Relationship Id="rId3" Type="http://schemas.openxmlformats.org/officeDocument/2006/relationships/tags" Target="../tags/tag228.xml"/><Relationship Id="rId21" Type="http://schemas.openxmlformats.org/officeDocument/2006/relationships/image" Target="../media/image89.png"/><Relationship Id="rId7" Type="http://schemas.openxmlformats.org/officeDocument/2006/relationships/tags" Target="../tags/tag232.xml"/><Relationship Id="rId12" Type="http://schemas.openxmlformats.org/officeDocument/2006/relationships/tags" Target="../tags/tag237.xml"/><Relationship Id="rId17" Type="http://schemas.openxmlformats.org/officeDocument/2006/relationships/tags" Target="../tags/tag242.xml"/><Relationship Id="rId25" Type="http://schemas.openxmlformats.org/officeDocument/2006/relationships/image" Target="../media/image93.png"/><Relationship Id="rId2" Type="http://schemas.openxmlformats.org/officeDocument/2006/relationships/tags" Target="../tags/tag227.xml"/><Relationship Id="rId16" Type="http://schemas.openxmlformats.org/officeDocument/2006/relationships/tags" Target="../tags/tag241.xml"/><Relationship Id="rId20" Type="http://schemas.openxmlformats.org/officeDocument/2006/relationships/slideMaster" Target="../slideMasters/slideMaster7.xml"/><Relationship Id="rId29" Type="http://schemas.openxmlformats.org/officeDocument/2006/relationships/image" Target="../media/image97.png"/><Relationship Id="rId1" Type="http://schemas.openxmlformats.org/officeDocument/2006/relationships/tags" Target="../tags/tag226.xml"/><Relationship Id="rId6" Type="http://schemas.openxmlformats.org/officeDocument/2006/relationships/tags" Target="../tags/tag231.xml"/><Relationship Id="rId11" Type="http://schemas.openxmlformats.org/officeDocument/2006/relationships/tags" Target="../tags/tag236.xml"/><Relationship Id="rId24" Type="http://schemas.openxmlformats.org/officeDocument/2006/relationships/image" Target="../media/image92.svg"/><Relationship Id="rId32" Type="http://schemas.openxmlformats.org/officeDocument/2006/relationships/image" Target="../media/image100.svg"/><Relationship Id="rId5" Type="http://schemas.openxmlformats.org/officeDocument/2006/relationships/tags" Target="../tags/tag230.xml"/><Relationship Id="rId15" Type="http://schemas.openxmlformats.org/officeDocument/2006/relationships/tags" Target="../tags/tag240.xml"/><Relationship Id="rId23" Type="http://schemas.openxmlformats.org/officeDocument/2006/relationships/image" Target="../media/image91.png"/><Relationship Id="rId28" Type="http://schemas.openxmlformats.org/officeDocument/2006/relationships/image" Target="../media/image96.svg"/><Relationship Id="rId10" Type="http://schemas.openxmlformats.org/officeDocument/2006/relationships/tags" Target="../tags/tag235.xml"/><Relationship Id="rId19" Type="http://schemas.openxmlformats.org/officeDocument/2006/relationships/tags" Target="../tags/tag244.xml"/><Relationship Id="rId31" Type="http://schemas.openxmlformats.org/officeDocument/2006/relationships/image" Target="../media/image99.png"/><Relationship Id="rId4" Type="http://schemas.openxmlformats.org/officeDocument/2006/relationships/tags" Target="../tags/tag229.xml"/><Relationship Id="rId9" Type="http://schemas.openxmlformats.org/officeDocument/2006/relationships/tags" Target="../tags/tag234.xml"/><Relationship Id="rId14" Type="http://schemas.openxmlformats.org/officeDocument/2006/relationships/tags" Target="../tags/tag239.xml"/><Relationship Id="rId22" Type="http://schemas.openxmlformats.org/officeDocument/2006/relationships/image" Target="../media/image90.svg"/><Relationship Id="rId27" Type="http://schemas.openxmlformats.org/officeDocument/2006/relationships/image" Target="../media/image95.png"/><Relationship Id="rId30" Type="http://schemas.openxmlformats.org/officeDocument/2006/relationships/image" Target="../media/image98.svg"/></Relationships>
</file>

<file path=ppt/slideLayouts/_rels/slideLayout42.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tags" Target="../tags/tag257.xml"/><Relationship Id="rId18" Type="http://schemas.openxmlformats.org/officeDocument/2006/relationships/tags" Target="../tags/tag262.xml"/><Relationship Id="rId26" Type="http://schemas.openxmlformats.org/officeDocument/2006/relationships/image" Target="../media/image106.svg"/><Relationship Id="rId3" Type="http://schemas.openxmlformats.org/officeDocument/2006/relationships/tags" Target="../tags/tag247.xml"/><Relationship Id="rId21" Type="http://schemas.openxmlformats.org/officeDocument/2006/relationships/image" Target="../media/image101.png"/><Relationship Id="rId7" Type="http://schemas.openxmlformats.org/officeDocument/2006/relationships/tags" Target="../tags/tag251.xml"/><Relationship Id="rId12" Type="http://schemas.openxmlformats.org/officeDocument/2006/relationships/tags" Target="../tags/tag256.xml"/><Relationship Id="rId17" Type="http://schemas.openxmlformats.org/officeDocument/2006/relationships/tags" Target="../tags/tag261.xml"/><Relationship Id="rId25" Type="http://schemas.openxmlformats.org/officeDocument/2006/relationships/image" Target="../media/image105.png"/><Relationship Id="rId2" Type="http://schemas.openxmlformats.org/officeDocument/2006/relationships/tags" Target="../tags/tag246.xml"/><Relationship Id="rId16" Type="http://schemas.openxmlformats.org/officeDocument/2006/relationships/tags" Target="../tags/tag260.xml"/><Relationship Id="rId20" Type="http://schemas.openxmlformats.org/officeDocument/2006/relationships/slideMaster" Target="../slideMasters/slideMaster7.xml"/><Relationship Id="rId29" Type="http://schemas.openxmlformats.org/officeDocument/2006/relationships/image" Target="../media/image109.png"/><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tags" Target="../tags/tag255.xml"/><Relationship Id="rId24" Type="http://schemas.openxmlformats.org/officeDocument/2006/relationships/image" Target="../media/image104.svg"/><Relationship Id="rId32" Type="http://schemas.openxmlformats.org/officeDocument/2006/relationships/image" Target="../media/image112.svg"/><Relationship Id="rId5" Type="http://schemas.openxmlformats.org/officeDocument/2006/relationships/tags" Target="../tags/tag249.xml"/><Relationship Id="rId15" Type="http://schemas.openxmlformats.org/officeDocument/2006/relationships/tags" Target="../tags/tag259.xml"/><Relationship Id="rId23" Type="http://schemas.openxmlformats.org/officeDocument/2006/relationships/image" Target="../media/image103.png"/><Relationship Id="rId28" Type="http://schemas.openxmlformats.org/officeDocument/2006/relationships/image" Target="../media/image108.svg"/><Relationship Id="rId10" Type="http://schemas.openxmlformats.org/officeDocument/2006/relationships/tags" Target="../tags/tag254.xml"/><Relationship Id="rId19" Type="http://schemas.openxmlformats.org/officeDocument/2006/relationships/tags" Target="../tags/tag263.xml"/><Relationship Id="rId31" Type="http://schemas.openxmlformats.org/officeDocument/2006/relationships/image" Target="../media/image111.png"/><Relationship Id="rId4" Type="http://schemas.openxmlformats.org/officeDocument/2006/relationships/tags" Target="../tags/tag248.xml"/><Relationship Id="rId9" Type="http://schemas.openxmlformats.org/officeDocument/2006/relationships/tags" Target="../tags/tag253.xml"/><Relationship Id="rId14" Type="http://schemas.openxmlformats.org/officeDocument/2006/relationships/tags" Target="../tags/tag258.xml"/><Relationship Id="rId22" Type="http://schemas.openxmlformats.org/officeDocument/2006/relationships/image" Target="../media/image102.svg"/><Relationship Id="rId27" Type="http://schemas.openxmlformats.org/officeDocument/2006/relationships/image" Target="../media/image107.png"/><Relationship Id="rId30" Type="http://schemas.openxmlformats.org/officeDocument/2006/relationships/image" Target="../media/image110.svg"/></Relationships>
</file>

<file path=ppt/slideLayouts/_rels/slideLayout43.xml.rels><?xml version="1.0" encoding="UTF-8" standalone="yes"?>
<Relationships xmlns="http://schemas.openxmlformats.org/package/2006/relationships"><Relationship Id="rId8" Type="http://schemas.openxmlformats.org/officeDocument/2006/relationships/tags" Target="../tags/tag271.xml"/><Relationship Id="rId13" Type="http://schemas.openxmlformats.org/officeDocument/2006/relationships/tags" Target="../tags/tag276.xml"/><Relationship Id="rId18" Type="http://schemas.openxmlformats.org/officeDocument/2006/relationships/tags" Target="../tags/tag281.xml"/><Relationship Id="rId26" Type="http://schemas.openxmlformats.org/officeDocument/2006/relationships/image" Target="../media/image118.svg"/><Relationship Id="rId3" Type="http://schemas.openxmlformats.org/officeDocument/2006/relationships/tags" Target="../tags/tag266.xml"/><Relationship Id="rId21" Type="http://schemas.openxmlformats.org/officeDocument/2006/relationships/image" Target="../media/image113.png"/><Relationship Id="rId7" Type="http://schemas.openxmlformats.org/officeDocument/2006/relationships/tags" Target="../tags/tag270.xml"/><Relationship Id="rId12" Type="http://schemas.openxmlformats.org/officeDocument/2006/relationships/tags" Target="../tags/tag275.xml"/><Relationship Id="rId17" Type="http://schemas.openxmlformats.org/officeDocument/2006/relationships/tags" Target="../tags/tag280.xml"/><Relationship Id="rId25" Type="http://schemas.openxmlformats.org/officeDocument/2006/relationships/image" Target="../media/image117.png"/><Relationship Id="rId2" Type="http://schemas.openxmlformats.org/officeDocument/2006/relationships/tags" Target="../tags/tag265.xml"/><Relationship Id="rId16" Type="http://schemas.openxmlformats.org/officeDocument/2006/relationships/tags" Target="../tags/tag279.xml"/><Relationship Id="rId20" Type="http://schemas.openxmlformats.org/officeDocument/2006/relationships/slideMaster" Target="../slideMasters/slideMaster7.xml"/><Relationship Id="rId29" Type="http://schemas.openxmlformats.org/officeDocument/2006/relationships/image" Target="../media/image121.png"/><Relationship Id="rId1" Type="http://schemas.openxmlformats.org/officeDocument/2006/relationships/tags" Target="../tags/tag264.xml"/><Relationship Id="rId6" Type="http://schemas.openxmlformats.org/officeDocument/2006/relationships/tags" Target="../tags/tag269.xml"/><Relationship Id="rId11" Type="http://schemas.openxmlformats.org/officeDocument/2006/relationships/tags" Target="../tags/tag274.xml"/><Relationship Id="rId24" Type="http://schemas.openxmlformats.org/officeDocument/2006/relationships/image" Target="../media/image116.svg"/><Relationship Id="rId32" Type="http://schemas.openxmlformats.org/officeDocument/2006/relationships/image" Target="../media/image124.svg"/><Relationship Id="rId5" Type="http://schemas.openxmlformats.org/officeDocument/2006/relationships/tags" Target="../tags/tag268.xml"/><Relationship Id="rId15" Type="http://schemas.openxmlformats.org/officeDocument/2006/relationships/tags" Target="../tags/tag278.xml"/><Relationship Id="rId23" Type="http://schemas.openxmlformats.org/officeDocument/2006/relationships/image" Target="../media/image115.png"/><Relationship Id="rId28" Type="http://schemas.openxmlformats.org/officeDocument/2006/relationships/image" Target="../media/image120.svg"/><Relationship Id="rId10" Type="http://schemas.openxmlformats.org/officeDocument/2006/relationships/tags" Target="../tags/tag273.xml"/><Relationship Id="rId19" Type="http://schemas.openxmlformats.org/officeDocument/2006/relationships/tags" Target="../tags/tag282.xml"/><Relationship Id="rId31" Type="http://schemas.openxmlformats.org/officeDocument/2006/relationships/image" Target="../media/image123.png"/><Relationship Id="rId4" Type="http://schemas.openxmlformats.org/officeDocument/2006/relationships/tags" Target="../tags/tag267.xml"/><Relationship Id="rId9" Type="http://schemas.openxmlformats.org/officeDocument/2006/relationships/tags" Target="../tags/tag272.xml"/><Relationship Id="rId14" Type="http://schemas.openxmlformats.org/officeDocument/2006/relationships/tags" Target="../tags/tag277.xml"/><Relationship Id="rId22" Type="http://schemas.openxmlformats.org/officeDocument/2006/relationships/image" Target="../media/image114.svg"/><Relationship Id="rId27" Type="http://schemas.openxmlformats.org/officeDocument/2006/relationships/image" Target="../media/image119.png"/><Relationship Id="rId30" Type="http://schemas.openxmlformats.org/officeDocument/2006/relationships/image" Target="../media/image122.svg"/></Relationships>
</file>

<file path=ppt/slideLayouts/_rels/slideLayout44.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tags" Target="../tags/tag295.xml"/><Relationship Id="rId18" Type="http://schemas.openxmlformats.org/officeDocument/2006/relationships/tags" Target="../tags/tag300.xml"/><Relationship Id="rId26" Type="http://schemas.openxmlformats.org/officeDocument/2006/relationships/image" Target="../media/image130.svg"/><Relationship Id="rId3" Type="http://schemas.openxmlformats.org/officeDocument/2006/relationships/tags" Target="../tags/tag285.xml"/><Relationship Id="rId21" Type="http://schemas.openxmlformats.org/officeDocument/2006/relationships/image" Target="../media/image125.png"/><Relationship Id="rId7" Type="http://schemas.openxmlformats.org/officeDocument/2006/relationships/tags" Target="../tags/tag289.xml"/><Relationship Id="rId12" Type="http://schemas.openxmlformats.org/officeDocument/2006/relationships/tags" Target="../tags/tag294.xml"/><Relationship Id="rId17" Type="http://schemas.openxmlformats.org/officeDocument/2006/relationships/tags" Target="../tags/tag299.xml"/><Relationship Id="rId25" Type="http://schemas.openxmlformats.org/officeDocument/2006/relationships/image" Target="../media/image129.png"/><Relationship Id="rId2" Type="http://schemas.openxmlformats.org/officeDocument/2006/relationships/tags" Target="../tags/tag284.xml"/><Relationship Id="rId16" Type="http://schemas.openxmlformats.org/officeDocument/2006/relationships/tags" Target="../tags/tag298.xml"/><Relationship Id="rId20" Type="http://schemas.openxmlformats.org/officeDocument/2006/relationships/slideMaster" Target="../slideMasters/slideMaster7.xml"/><Relationship Id="rId29" Type="http://schemas.openxmlformats.org/officeDocument/2006/relationships/image" Target="../media/image133.png"/><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tags" Target="../tags/tag293.xml"/><Relationship Id="rId24" Type="http://schemas.openxmlformats.org/officeDocument/2006/relationships/image" Target="../media/image128.svg"/><Relationship Id="rId32" Type="http://schemas.openxmlformats.org/officeDocument/2006/relationships/image" Target="../media/image136.svg"/><Relationship Id="rId5" Type="http://schemas.openxmlformats.org/officeDocument/2006/relationships/tags" Target="../tags/tag287.xml"/><Relationship Id="rId15" Type="http://schemas.openxmlformats.org/officeDocument/2006/relationships/tags" Target="../tags/tag297.xml"/><Relationship Id="rId23" Type="http://schemas.openxmlformats.org/officeDocument/2006/relationships/image" Target="../media/image127.png"/><Relationship Id="rId28" Type="http://schemas.openxmlformats.org/officeDocument/2006/relationships/image" Target="../media/image132.svg"/><Relationship Id="rId10" Type="http://schemas.openxmlformats.org/officeDocument/2006/relationships/tags" Target="../tags/tag292.xml"/><Relationship Id="rId19" Type="http://schemas.openxmlformats.org/officeDocument/2006/relationships/tags" Target="../tags/tag301.xml"/><Relationship Id="rId31" Type="http://schemas.openxmlformats.org/officeDocument/2006/relationships/image" Target="../media/image135.png"/><Relationship Id="rId4" Type="http://schemas.openxmlformats.org/officeDocument/2006/relationships/tags" Target="../tags/tag286.xml"/><Relationship Id="rId9" Type="http://schemas.openxmlformats.org/officeDocument/2006/relationships/tags" Target="../tags/tag291.xml"/><Relationship Id="rId14" Type="http://schemas.openxmlformats.org/officeDocument/2006/relationships/tags" Target="../tags/tag296.xml"/><Relationship Id="rId22" Type="http://schemas.openxmlformats.org/officeDocument/2006/relationships/image" Target="../media/image126.svg"/><Relationship Id="rId27" Type="http://schemas.openxmlformats.org/officeDocument/2006/relationships/image" Target="../media/image131.png"/><Relationship Id="rId30" Type="http://schemas.openxmlformats.org/officeDocument/2006/relationships/image" Target="../media/image134.svg"/></Relationships>
</file>

<file path=ppt/slideLayouts/_rels/slideLayout45.xml.rels><?xml version="1.0" encoding="UTF-8" standalone="yes"?>
<Relationships xmlns="http://schemas.openxmlformats.org/package/2006/relationships"><Relationship Id="rId8" Type="http://schemas.openxmlformats.org/officeDocument/2006/relationships/tags" Target="../tags/tag309.xml"/><Relationship Id="rId13" Type="http://schemas.openxmlformats.org/officeDocument/2006/relationships/tags" Target="../tags/tag314.xml"/><Relationship Id="rId18" Type="http://schemas.openxmlformats.org/officeDocument/2006/relationships/tags" Target="../tags/tag319.xml"/><Relationship Id="rId26" Type="http://schemas.openxmlformats.org/officeDocument/2006/relationships/image" Target="../media/image142.svg"/><Relationship Id="rId3" Type="http://schemas.openxmlformats.org/officeDocument/2006/relationships/tags" Target="../tags/tag304.xml"/><Relationship Id="rId21" Type="http://schemas.openxmlformats.org/officeDocument/2006/relationships/image" Target="../media/image137.png"/><Relationship Id="rId7" Type="http://schemas.openxmlformats.org/officeDocument/2006/relationships/tags" Target="../tags/tag308.xml"/><Relationship Id="rId12" Type="http://schemas.openxmlformats.org/officeDocument/2006/relationships/tags" Target="../tags/tag313.xml"/><Relationship Id="rId17" Type="http://schemas.openxmlformats.org/officeDocument/2006/relationships/tags" Target="../tags/tag318.xml"/><Relationship Id="rId25" Type="http://schemas.openxmlformats.org/officeDocument/2006/relationships/image" Target="../media/image141.png"/><Relationship Id="rId2" Type="http://schemas.openxmlformats.org/officeDocument/2006/relationships/tags" Target="../tags/tag303.xml"/><Relationship Id="rId16" Type="http://schemas.openxmlformats.org/officeDocument/2006/relationships/tags" Target="../tags/tag317.xml"/><Relationship Id="rId20" Type="http://schemas.openxmlformats.org/officeDocument/2006/relationships/slideMaster" Target="../slideMasters/slideMaster7.xml"/><Relationship Id="rId29" Type="http://schemas.openxmlformats.org/officeDocument/2006/relationships/image" Target="../media/image145.png"/><Relationship Id="rId1" Type="http://schemas.openxmlformats.org/officeDocument/2006/relationships/tags" Target="../tags/tag302.xml"/><Relationship Id="rId6" Type="http://schemas.openxmlformats.org/officeDocument/2006/relationships/tags" Target="../tags/tag307.xml"/><Relationship Id="rId11" Type="http://schemas.openxmlformats.org/officeDocument/2006/relationships/tags" Target="../tags/tag312.xml"/><Relationship Id="rId24" Type="http://schemas.openxmlformats.org/officeDocument/2006/relationships/image" Target="../media/image140.svg"/><Relationship Id="rId32" Type="http://schemas.openxmlformats.org/officeDocument/2006/relationships/image" Target="../media/image148.svg"/><Relationship Id="rId5" Type="http://schemas.openxmlformats.org/officeDocument/2006/relationships/tags" Target="../tags/tag306.xml"/><Relationship Id="rId15" Type="http://schemas.openxmlformats.org/officeDocument/2006/relationships/tags" Target="../tags/tag316.xml"/><Relationship Id="rId23" Type="http://schemas.openxmlformats.org/officeDocument/2006/relationships/image" Target="../media/image139.png"/><Relationship Id="rId28" Type="http://schemas.openxmlformats.org/officeDocument/2006/relationships/image" Target="../media/image144.svg"/><Relationship Id="rId10" Type="http://schemas.openxmlformats.org/officeDocument/2006/relationships/tags" Target="../tags/tag311.xml"/><Relationship Id="rId19" Type="http://schemas.openxmlformats.org/officeDocument/2006/relationships/tags" Target="../tags/tag320.xml"/><Relationship Id="rId31" Type="http://schemas.openxmlformats.org/officeDocument/2006/relationships/image" Target="../media/image147.png"/><Relationship Id="rId4" Type="http://schemas.openxmlformats.org/officeDocument/2006/relationships/tags" Target="../tags/tag305.xml"/><Relationship Id="rId9" Type="http://schemas.openxmlformats.org/officeDocument/2006/relationships/tags" Target="../tags/tag310.xml"/><Relationship Id="rId14" Type="http://schemas.openxmlformats.org/officeDocument/2006/relationships/tags" Target="../tags/tag315.xml"/><Relationship Id="rId22" Type="http://schemas.openxmlformats.org/officeDocument/2006/relationships/image" Target="../media/image138.svg"/><Relationship Id="rId27" Type="http://schemas.openxmlformats.org/officeDocument/2006/relationships/image" Target="../media/image143.png"/><Relationship Id="rId30" Type="http://schemas.openxmlformats.org/officeDocument/2006/relationships/image" Target="../media/image146.svg"/></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tags" Target="../tags/tag325.xml"/><Relationship Id="rId7" Type="http://schemas.openxmlformats.org/officeDocument/2006/relationships/slideMaster" Target="../slideMasters/slideMaster8.xml"/><Relationship Id="rId2" Type="http://schemas.openxmlformats.org/officeDocument/2006/relationships/tags" Target="../tags/tag324.xml"/><Relationship Id="rId1" Type="http://schemas.openxmlformats.org/officeDocument/2006/relationships/tags" Target="../tags/tag323.xml"/><Relationship Id="rId6" Type="http://schemas.openxmlformats.org/officeDocument/2006/relationships/tags" Target="../tags/tag328.xml"/><Relationship Id="rId5" Type="http://schemas.openxmlformats.org/officeDocument/2006/relationships/tags" Target="../tags/tag327.xml"/><Relationship Id="rId4" Type="http://schemas.openxmlformats.org/officeDocument/2006/relationships/tags" Target="../tags/tag326.xml"/></Relationships>
</file>

<file path=ppt/slideLayouts/_rels/slideLayout47.xml.rels><?xml version="1.0" encoding="UTF-8" standalone="yes"?>
<Relationships xmlns="http://schemas.openxmlformats.org/package/2006/relationships"><Relationship Id="rId3" Type="http://schemas.openxmlformats.org/officeDocument/2006/relationships/tags" Target="../tags/tag331.xml"/><Relationship Id="rId7" Type="http://schemas.openxmlformats.org/officeDocument/2006/relationships/slideMaster" Target="../slideMasters/slideMaster8.xml"/><Relationship Id="rId2" Type="http://schemas.openxmlformats.org/officeDocument/2006/relationships/tags" Target="../tags/tag330.xml"/><Relationship Id="rId1" Type="http://schemas.openxmlformats.org/officeDocument/2006/relationships/tags" Target="../tags/tag329.xml"/><Relationship Id="rId6" Type="http://schemas.openxmlformats.org/officeDocument/2006/relationships/tags" Target="../tags/tag334.xml"/><Relationship Id="rId5" Type="http://schemas.openxmlformats.org/officeDocument/2006/relationships/tags" Target="../tags/tag333.xml"/><Relationship Id="rId4" Type="http://schemas.openxmlformats.org/officeDocument/2006/relationships/tags" Target="../tags/tag332.xml"/></Relationships>
</file>

<file path=ppt/slideLayouts/_rels/slideLayout48.xml.rels><?xml version="1.0" encoding="UTF-8" standalone="yes"?>
<Relationships xmlns="http://schemas.openxmlformats.org/package/2006/relationships"><Relationship Id="rId8" Type="http://schemas.openxmlformats.org/officeDocument/2006/relationships/tags" Target="../tags/tag342.xml"/><Relationship Id="rId3" Type="http://schemas.openxmlformats.org/officeDocument/2006/relationships/tags" Target="../tags/tag337.xml"/><Relationship Id="rId7" Type="http://schemas.openxmlformats.org/officeDocument/2006/relationships/tags" Target="../tags/tag341.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tags" Target="../tags/tag340.xml"/><Relationship Id="rId5" Type="http://schemas.openxmlformats.org/officeDocument/2006/relationships/tags" Target="../tags/tag339.xml"/><Relationship Id="rId4" Type="http://schemas.openxmlformats.org/officeDocument/2006/relationships/tags" Target="../tags/tag338.xml"/><Relationship Id="rId9"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3" Type="http://schemas.openxmlformats.org/officeDocument/2006/relationships/tags" Target="../tags/tag345.xml"/><Relationship Id="rId7" Type="http://schemas.openxmlformats.org/officeDocument/2006/relationships/slideMaster" Target="../slideMasters/slideMaster8.xml"/><Relationship Id="rId2" Type="http://schemas.openxmlformats.org/officeDocument/2006/relationships/tags" Target="../tags/tag344.xml"/><Relationship Id="rId1" Type="http://schemas.openxmlformats.org/officeDocument/2006/relationships/tags" Target="../tags/tag343.xml"/><Relationship Id="rId6" Type="http://schemas.openxmlformats.org/officeDocument/2006/relationships/tags" Target="../tags/tag348.xml"/><Relationship Id="rId5" Type="http://schemas.openxmlformats.org/officeDocument/2006/relationships/tags" Target="../tags/tag347.xml"/><Relationship Id="rId4" Type="http://schemas.openxmlformats.org/officeDocument/2006/relationships/tags" Target="../tags/tag346.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31.xml"/><Relationship Id="rId7"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s>
</file>

<file path=ppt/slideLayouts/_rels/slideLayout50.xml.rels><?xml version="1.0" encoding="UTF-8" standalone="yes"?>
<Relationships xmlns="http://schemas.openxmlformats.org/package/2006/relationships"><Relationship Id="rId3" Type="http://schemas.openxmlformats.org/officeDocument/2006/relationships/tags" Target="../tags/tag351.xml"/><Relationship Id="rId7" Type="http://schemas.openxmlformats.org/officeDocument/2006/relationships/slideMaster" Target="../slideMasters/slideMaster8.xml"/><Relationship Id="rId2" Type="http://schemas.openxmlformats.org/officeDocument/2006/relationships/tags" Target="../tags/tag350.xml"/><Relationship Id="rId1" Type="http://schemas.openxmlformats.org/officeDocument/2006/relationships/tags" Target="../tags/tag349.xml"/><Relationship Id="rId6" Type="http://schemas.openxmlformats.org/officeDocument/2006/relationships/tags" Target="../tags/tag354.xml"/><Relationship Id="rId5" Type="http://schemas.openxmlformats.org/officeDocument/2006/relationships/tags" Target="../tags/tag353.xml"/><Relationship Id="rId4" Type="http://schemas.openxmlformats.org/officeDocument/2006/relationships/tags" Target="../tags/tag352.xml"/></Relationships>
</file>

<file path=ppt/slideLayouts/_rels/slideLayout51.xml.rels><?xml version="1.0" encoding="UTF-8" standalone="yes"?>
<Relationships xmlns="http://schemas.openxmlformats.org/package/2006/relationships"><Relationship Id="rId3" Type="http://schemas.openxmlformats.org/officeDocument/2006/relationships/tags" Target="../tags/tag357.xml"/><Relationship Id="rId2" Type="http://schemas.openxmlformats.org/officeDocument/2006/relationships/tags" Target="../tags/tag356.xml"/><Relationship Id="rId1" Type="http://schemas.openxmlformats.org/officeDocument/2006/relationships/tags" Target="../tags/tag355.xml"/><Relationship Id="rId6" Type="http://schemas.openxmlformats.org/officeDocument/2006/relationships/slideMaster" Target="../slideMasters/slideMaster8.xml"/><Relationship Id="rId5" Type="http://schemas.openxmlformats.org/officeDocument/2006/relationships/tags" Target="../tags/tag359.xml"/><Relationship Id="rId4" Type="http://schemas.openxmlformats.org/officeDocument/2006/relationships/tags" Target="../tags/tag358.xml"/></Relationships>
</file>

<file path=ppt/slideLayouts/_rels/slideLayout52.xml.rels><?xml version="1.0" encoding="UTF-8" standalone="yes"?>
<Relationships xmlns="http://schemas.openxmlformats.org/package/2006/relationships"><Relationship Id="rId3" Type="http://schemas.openxmlformats.org/officeDocument/2006/relationships/tags" Target="../tags/tag362.xml"/><Relationship Id="rId2" Type="http://schemas.openxmlformats.org/officeDocument/2006/relationships/tags" Target="../tags/tag361.xml"/><Relationship Id="rId1" Type="http://schemas.openxmlformats.org/officeDocument/2006/relationships/tags" Target="../tags/tag360.xml"/><Relationship Id="rId6" Type="http://schemas.openxmlformats.org/officeDocument/2006/relationships/slideMaster" Target="../slideMasters/slideMaster8.xml"/><Relationship Id="rId5" Type="http://schemas.openxmlformats.org/officeDocument/2006/relationships/tags" Target="../tags/tag364.xml"/><Relationship Id="rId4" Type="http://schemas.openxmlformats.org/officeDocument/2006/relationships/tags" Target="../tags/tag363.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Master" Target="../slideMasters/slideMaster1.xml"/><Relationship Id="rId5" Type="http://schemas.openxmlformats.org/officeDocument/2006/relationships/tags" Target="../tags/tag39.xml"/><Relationship Id="rId4" Type="http://schemas.openxmlformats.org/officeDocument/2006/relationships/tags" Target="../tags/tag38.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2.xml"/><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slideMaster" Target="../slideMasters/slideMaster1.xml"/><Relationship Id="rId5" Type="http://schemas.openxmlformats.org/officeDocument/2006/relationships/tags" Target="../tags/tag44.xml"/><Relationship Id="rId4" Type="http://schemas.openxmlformats.org/officeDocument/2006/relationships/tags" Target="../tags/tag43.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tags" Target="../tags/tag48.xml"/><Relationship Id="rId7" Type="http://schemas.openxmlformats.org/officeDocument/2006/relationships/slideMaster" Target="../slideMasters/slideMaster2.xml"/><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5" Type="http://schemas.openxmlformats.org/officeDocument/2006/relationships/tags" Target="../tags/tag50.xml"/><Relationship Id="rId4" Type="http://schemas.openxmlformats.org/officeDocument/2006/relationships/tags" Target="../tags/tag49.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4.xml"/><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slideMaster" Target="../slideMasters/slideMaster2.xml"/><Relationship Id="rId5" Type="http://schemas.openxmlformats.org/officeDocument/2006/relationships/tags" Target="../tags/tag56.xml"/><Relationship Id="rId4" Type="http://schemas.openxmlformats.org/officeDocument/2006/relationships/tags" Target="../tags/tag55.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_with_imag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C9CF960-D73A-3A1E-624E-A738701B908E}"/>
              </a:ext>
            </a:extLst>
          </p:cNvPr>
          <p:cNvSpPr txBox="1"/>
          <p:nvPr userDrawn="1">
            <p:custDataLst>
              <p:tags r:id="rId1"/>
            </p:custDataLst>
          </p:nvPr>
        </p:nvSpPr>
        <p:spPr bwMode="auto">
          <a:xfrm>
            <a:off x="0" y="1312"/>
            <a:ext cx="127000" cy="127000"/>
          </a:xfrm>
          <a:prstGeom prst="rect">
            <a:avLst/>
          </a:prstGeom>
          <a:noFill/>
        </p:spPr>
        <p:txBody>
          <a:bodyPr vert="horz" rtlCol="0">
            <a:spAutoFit/>
          </a:bodyPr>
          <a:lstStyle/>
          <a:p>
            <a:endParaRPr lang="en-US"/>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vl1pPr>
            <a:lvl2pPr>
              <a:defRPr sz="1800"/>
            </a:lvl2pPr>
            <a:lvl3pPr>
              <a:defRPr sz="1800"/>
            </a:lvl3pPr>
            <a:lvl4pPr>
              <a:defRPr sz="1800"/>
            </a:lvl4pPr>
            <a:lvl5pPr>
              <a:defRPr sz="1800"/>
            </a:lvl5pPr>
          </a:lstStyle>
          <a:p>
            <a:pPr lvl="0"/>
            <a:r>
              <a:rPr lang="en-US"/>
              <a:t>&lt;&lt;Subtitle.Text&gt;&gt;</a:t>
            </a:r>
            <a:endParaRPr lang="en-US" dirty="0"/>
          </a:p>
        </p:txBody>
      </p:sp>
      <p:sp>
        <p:nvSpPr>
          <p:cNvPr id="8" name="TextBox 7" descr="CMSLegal_Cover_Footer_and_Date">
            <a:extLst>
              <a:ext uri="{FF2B5EF4-FFF2-40B4-BE49-F238E27FC236}">
                <a16:creationId xmlns:a16="http://schemas.microsoft.com/office/drawing/2014/main" id="{02382028-2560-40CB-B8A3-508FFB87865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7" name="TextBox 6" descr="CMSLegal_Footer_Firm">
            <a:extLst>
              <a:ext uri="{FF2B5EF4-FFF2-40B4-BE49-F238E27FC236}">
                <a16:creationId xmlns:a16="http://schemas.microsoft.com/office/drawing/2014/main" id="{206827BF-1454-4554-87AD-62A399CAE624}"/>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6" name="Picture Placeholder 15">
            <a:extLst>
              <a:ext uri="{FF2B5EF4-FFF2-40B4-BE49-F238E27FC236}">
                <a16:creationId xmlns:a16="http://schemas.microsoft.com/office/drawing/2014/main" id="{0F621E8F-32A7-EF0C-154A-B269F0A6930B}"/>
              </a:ext>
            </a:extLst>
          </p:cNvPr>
          <p:cNvSpPr>
            <a:spLocks noGrp="1" noChangeAspect="1"/>
          </p:cNvSpPr>
          <p:nvPr>
            <p:ph type="pic" sz="quarter" idx="18" hasCustomPrompt="1"/>
            <p:custDataLst>
              <p:tags r:id="rId6"/>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mediate_cover_with_theme_colour">
    <p:spTree>
      <p:nvGrpSpPr>
        <p:cNvPr id="1" name=""/>
        <p:cNvGrpSpPr/>
        <p:nvPr/>
      </p:nvGrpSpPr>
      <p:grpSpPr>
        <a:xfrm>
          <a:off x="0" y="0"/>
          <a:ext cx="0" cy="0"/>
          <a:chOff x="0" y="0"/>
          <a:chExt cx="0" cy="0"/>
        </a:xfrm>
      </p:grpSpPr>
      <p:sp>
        <p:nvSpPr>
          <p:cNvPr id="7" name="Rectangle 7" descr="CMSLegal_BG_IM_Fill"/>
          <p:cNvSpPr>
            <a:spLocks noChangeArrowheads="1"/>
          </p:cNvSpPr>
          <p:nvPr userDrawn="1"/>
        </p:nvSpPr>
        <p:spPr bwMode="auto">
          <a:xfrm>
            <a:off x="0" y="0"/>
            <a:ext cx="12192000" cy="6858000"/>
          </a:xfrm>
          <a:prstGeom prst="rect">
            <a:avLst/>
          </a:prstGeom>
          <a:solidFill>
            <a:schemeClr val="accent1"/>
          </a:solidFill>
          <a:ln w="9525">
            <a:noFill/>
            <a:miter lim="800000"/>
            <a:headEnd/>
            <a:tailEnd/>
          </a:ln>
        </p:spPr>
        <p:txBody>
          <a:bodyPr lIns="0" tIns="0" rIns="0" bIns="0"/>
          <a:lstStyle/>
          <a:p>
            <a:endParaRPr lang="en-GB" sz="1800" noProof="0" dirty="0">
              <a:latin typeface="Calibri" pitchFamily="-110" charset="0"/>
            </a:endParaRPr>
          </a:p>
        </p:txBody>
      </p:sp>
      <p:sp>
        <p:nvSpPr>
          <p:cNvPr id="10" name="Footer_PageNR"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 Placeholder 9">
            <a:extLst>
              <a:ext uri="{FF2B5EF4-FFF2-40B4-BE49-F238E27FC236}">
                <a16:creationId xmlns:a16="http://schemas.microsoft.com/office/drawing/2014/main" id="{0324591D-05AA-4BBB-B9EC-ACE696054674}"/>
              </a:ext>
            </a:extLst>
          </p:cNvPr>
          <p:cNvSpPr>
            <a:spLocks noGrp="1"/>
          </p:cNvSpPr>
          <p:nvPr>
            <p:ph type="body" sz="quarter" idx="16" hasCustomPrompt="1"/>
            <p:custDataLst>
              <p:tags r:id="rId1"/>
            </p:custDataLst>
          </p:nvPr>
        </p:nvSpPr>
        <p:spPr>
          <a:xfrm>
            <a:off x="594000" y="2412000"/>
            <a:ext cx="9601200" cy="1440000"/>
          </a:xfrm>
        </p:spPr>
        <p:txBody>
          <a:bodyPr anchor="b" anchorCtr="0"/>
          <a:lstStyle>
            <a:lvl1pPr marL="0" indent="0">
              <a:defRPr sz="4000" b="1">
                <a:solidFill>
                  <a:schemeClr val="bg1"/>
                </a:solidFill>
                <a:latin typeface="+mj-lt"/>
              </a:defRPr>
            </a:lvl1pPr>
          </a:lstStyle>
          <a:p>
            <a:pPr lvl="0"/>
            <a:r>
              <a:rPr lang="en-US" dirty="0"/>
              <a:t>&lt;&lt;</a:t>
            </a:r>
            <a:r>
              <a:rPr lang="en-US" dirty="0" err="1"/>
              <a:t>Title.Text</a:t>
            </a:r>
            <a:r>
              <a:rPr lang="en-US" dirty="0"/>
              <a:t>&gt;&gt;</a:t>
            </a:r>
          </a:p>
        </p:txBody>
      </p:sp>
      <p:sp>
        <p:nvSpPr>
          <p:cNvPr id="13" name="Text Placeholder 13">
            <a:extLst>
              <a:ext uri="{FF2B5EF4-FFF2-40B4-BE49-F238E27FC236}">
                <a16:creationId xmlns:a16="http://schemas.microsoft.com/office/drawing/2014/main" id="{5C07212C-FA3A-4BC1-9591-63C493300D5F}"/>
              </a:ext>
            </a:extLst>
          </p:cNvPr>
          <p:cNvSpPr>
            <a:spLocks noGrp="1"/>
          </p:cNvSpPr>
          <p:nvPr>
            <p:ph type="body" sz="quarter" idx="17" hasCustomPrompt="1"/>
            <p:custDataLst>
              <p:tags r:id="rId2"/>
            </p:custDataLst>
          </p:nvPr>
        </p:nvSpPr>
        <p:spPr>
          <a:xfrm>
            <a:off x="594000" y="4212000"/>
            <a:ext cx="9599084" cy="935038"/>
          </a:xfrm>
        </p:spPr>
        <p:txBody>
          <a:bodyPr/>
          <a:lstStyle>
            <a:lvl1pPr marL="0" indent="0">
              <a:defRPr sz="1400">
                <a:solidFill>
                  <a:schemeClr val="bg1"/>
                </a:solidFill>
                <a:latin typeface="+mn-lt"/>
              </a:defRPr>
            </a:lvl1pPr>
            <a:lvl2pPr>
              <a:defRPr sz="1800"/>
            </a:lvl2pPr>
            <a:lvl3pPr>
              <a:defRPr sz="1800"/>
            </a:lvl3pPr>
            <a:lvl4pPr>
              <a:defRPr sz="1800"/>
            </a:lvl4pPr>
            <a:lvl5pPr>
              <a:defRPr sz="1800"/>
            </a:lvl5pPr>
          </a:lstStyle>
          <a:p>
            <a:pPr lvl="0"/>
            <a:r>
              <a:rPr lang="en-US" dirty="0"/>
              <a:t>&lt;&lt;</a:t>
            </a:r>
            <a:r>
              <a:rPr lang="en-US" dirty="0" err="1"/>
              <a:t>Subtitle.Text</a:t>
            </a:r>
            <a:r>
              <a:rPr lang="en-US" dirty="0"/>
              <a:t>&gt;&gt;</a:t>
            </a:r>
          </a:p>
        </p:txBody>
      </p:sp>
      <p:sp>
        <p:nvSpPr>
          <p:cNvPr id="15" name="TextBox 14" descr="CMSLegal_Footer_Firm">
            <a:extLst>
              <a:ext uri="{FF2B5EF4-FFF2-40B4-BE49-F238E27FC236}">
                <a16:creationId xmlns:a16="http://schemas.microsoft.com/office/drawing/2014/main" id="{78AF47E0-6B34-45FC-B30D-1334AE1EE3F1}"/>
              </a:ext>
            </a:extLst>
          </p:cNvPr>
          <p:cNvSpPr txBox="1"/>
          <p:nvPr userDrawn="1">
            <p:custDataLst>
              <p:tags r:id="rId3"/>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1" name="Picture Placeholder 15">
            <a:extLst>
              <a:ext uri="{FF2B5EF4-FFF2-40B4-BE49-F238E27FC236}">
                <a16:creationId xmlns:a16="http://schemas.microsoft.com/office/drawing/2014/main" id="{780EE861-1826-4B2F-865E-70FADB5EB36E}"/>
              </a:ext>
            </a:extLst>
          </p:cNvPr>
          <p:cNvSpPr>
            <a:spLocks noGrp="1" noChangeAspect="1"/>
          </p:cNvSpPr>
          <p:nvPr>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Footer_Ref" descr="CMSLegal_Cover_Footer_and_Date">
            <a:extLst>
              <a:ext uri="{FF2B5EF4-FFF2-40B4-BE49-F238E27FC236}">
                <a16:creationId xmlns:a16="http://schemas.microsoft.com/office/drawing/2014/main" id="{50A06A1A-390C-46B8-8168-6434E7169233}"/>
              </a:ext>
            </a:extLst>
          </p:cNvPr>
          <p:cNvSpPr txBox="1"/>
          <p:nvPr userDrawn="1">
            <p:custDataLst>
              <p:tags r:id="rId5"/>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594000" y="6264000"/>
            <a:ext cx="288000" cy="594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584200" y="1803400"/>
            <a:ext cx="11040000" cy="44704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576000" y="1803400"/>
            <a:ext cx="5280000" cy="44606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8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6340800" y="1803400"/>
            <a:ext cx="5280000" cy="44606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_slide_with_small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9" name="Textplatzhalter 8"/>
          <p:cNvSpPr>
            <a:spLocks noGrp="1"/>
          </p:cNvSpPr>
          <p:nvPr>
            <p:ph type="body" sz="quarter" idx="12" hasCustomPrompt="1"/>
          </p:nvPr>
        </p:nvSpPr>
        <p:spPr>
          <a:xfrm>
            <a:off x="6340800" y="3441600"/>
            <a:ext cx="3840000" cy="28404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
        <p:nvSpPr>
          <p:cNvPr id="10" name="Textplatzhalter 11"/>
          <p:cNvSpPr>
            <a:spLocks noGrp="1"/>
          </p:cNvSpPr>
          <p:nvPr>
            <p:ph type="body" sz="quarter" idx="11" hasCustomPrompt="1"/>
          </p:nvPr>
        </p:nvSpPr>
        <p:spPr>
          <a:xfrm>
            <a:off x="576000" y="1803400"/>
            <a:ext cx="5280000" cy="44606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6340800" y="1803400"/>
            <a:ext cx="1440000" cy="1505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_with_one_text_block_and_on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89830"/>
            <a:ext cx="256605" cy="56817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9" name="Textplatzhalter 11"/>
          <p:cNvSpPr>
            <a:spLocks noGrp="1"/>
          </p:cNvSpPr>
          <p:nvPr>
            <p:ph type="body" sz="quarter" idx="11" hasCustomPrompt="1"/>
          </p:nvPr>
        </p:nvSpPr>
        <p:spPr>
          <a:xfrm>
            <a:off x="576000" y="1803400"/>
            <a:ext cx="5280000" cy="448643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Inhaltsplatzhalter 6">
            <a:extLst>
              <a:ext uri="{FF2B5EF4-FFF2-40B4-BE49-F238E27FC236}">
                <a16:creationId xmlns:a16="http://schemas.microsoft.com/office/drawing/2014/main" id="{836423F2-573A-4782-8049-CD806ACDA4EF}"/>
              </a:ext>
            </a:extLst>
          </p:cNvPr>
          <p:cNvSpPr>
            <a:spLocks noGrp="1"/>
          </p:cNvSpPr>
          <p:nvPr>
            <p:ph sz="quarter" idx="17"/>
          </p:nvPr>
        </p:nvSpPr>
        <p:spPr>
          <a:xfrm>
            <a:off x="6342512" y="1803400"/>
            <a:ext cx="5281200" cy="4470400"/>
          </a:xfrm>
        </p:spPr>
        <p:txBody>
          <a:bodyPr/>
          <a:lstStyle>
            <a:lvl1pPr marL="0" indent="0" algn="ctr">
              <a:buFontTx/>
              <a:buNone/>
              <a:defRPr sz="1400"/>
            </a:lvl1pPr>
          </a:lstStyle>
          <a:p>
            <a:pPr lvl="0"/>
            <a:endParaRPr lang="de-DE"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lide_with_two_object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5" name="Textplatzhalter 14"/>
          <p:cNvSpPr>
            <a:spLocks noGrp="1"/>
          </p:cNvSpPr>
          <p:nvPr>
            <p:ph type="body" sz="quarter" idx="14"/>
          </p:nvPr>
        </p:nvSpPr>
        <p:spPr>
          <a:xfrm>
            <a:off x="576000" y="1803400"/>
            <a:ext cx="5280000" cy="702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0" name="Textplatzhalter 14"/>
          <p:cNvSpPr>
            <a:spLocks noGrp="1"/>
          </p:cNvSpPr>
          <p:nvPr>
            <p:ph type="body" sz="quarter" idx="18"/>
          </p:nvPr>
        </p:nvSpPr>
        <p:spPr>
          <a:xfrm>
            <a:off x="6340800" y="1803400"/>
            <a:ext cx="5280000" cy="702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9" name="Inhaltsplatzhalter 6">
            <a:extLst>
              <a:ext uri="{FF2B5EF4-FFF2-40B4-BE49-F238E27FC236}">
                <a16:creationId xmlns:a16="http://schemas.microsoft.com/office/drawing/2014/main" id="{A889310A-1059-4C97-95C1-5A586AA8C786}"/>
              </a:ext>
            </a:extLst>
          </p:cNvPr>
          <p:cNvSpPr>
            <a:spLocks noGrp="1"/>
          </p:cNvSpPr>
          <p:nvPr>
            <p:ph sz="quarter" idx="17"/>
          </p:nvPr>
        </p:nvSpPr>
        <p:spPr>
          <a:xfrm>
            <a:off x="584580" y="2505600"/>
            <a:ext cx="5281200" cy="3776400"/>
          </a:xfrm>
        </p:spPr>
        <p:txBody>
          <a:bodyPr/>
          <a:lstStyle>
            <a:lvl1pPr marL="0" indent="0" algn="ctr">
              <a:buFontTx/>
              <a:buNone/>
              <a:defRPr sz="1400"/>
            </a:lvl1pPr>
          </a:lstStyle>
          <a:p>
            <a:pPr lvl="0"/>
            <a:endParaRPr lang="de-DE" dirty="0"/>
          </a:p>
        </p:txBody>
      </p:sp>
      <p:sp>
        <p:nvSpPr>
          <p:cNvPr id="11" name="Inhaltsplatzhalter 6">
            <a:extLst>
              <a:ext uri="{FF2B5EF4-FFF2-40B4-BE49-F238E27FC236}">
                <a16:creationId xmlns:a16="http://schemas.microsoft.com/office/drawing/2014/main" id="{E73B1335-D5F1-4B14-A48B-BED21604E73F}"/>
              </a:ext>
            </a:extLst>
          </p:cNvPr>
          <p:cNvSpPr>
            <a:spLocks noGrp="1"/>
          </p:cNvSpPr>
          <p:nvPr>
            <p:ph sz="quarter" idx="19"/>
          </p:nvPr>
        </p:nvSpPr>
        <p:spPr>
          <a:xfrm>
            <a:off x="6337650" y="2505600"/>
            <a:ext cx="5281200" cy="3758400"/>
          </a:xfrm>
        </p:spPr>
        <p:txBody>
          <a:bodyPr/>
          <a:lstStyle>
            <a:lvl1pPr marL="0" indent="0" algn="ctr">
              <a:buFontTx/>
              <a:buNone/>
              <a:defRPr sz="1400"/>
            </a:lvl1pPr>
          </a:lstStyle>
          <a:p>
            <a:pPr lvl="0"/>
            <a:endParaRPr lang="de-DE"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lide_with_larg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98178"/>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2" name="Textplatzhalter 14"/>
          <p:cNvSpPr>
            <a:spLocks noGrp="1"/>
          </p:cNvSpPr>
          <p:nvPr>
            <p:ph type="body" sz="quarter" idx="14"/>
          </p:nvPr>
        </p:nvSpPr>
        <p:spPr>
          <a:xfrm>
            <a:off x="576000" y="1803400"/>
            <a:ext cx="11040000" cy="702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6" name="Inhaltsplatzhalter 6">
            <a:extLst>
              <a:ext uri="{FF2B5EF4-FFF2-40B4-BE49-F238E27FC236}">
                <a16:creationId xmlns:a16="http://schemas.microsoft.com/office/drawing/2014/main" id="{BD30036F-6C5A-4832-A5FA-2152223BA781}"/>
              </a:ext>
            </a:extLst>
          </p:cNvPr>
          <p:cNvSpPr>
            <a:spLocks noGrp="1"/>
          </p:cNvSpPr>
          <p:nvPr>
            <p:ph sz="quarter" idx="17"/>
          </p:nvPr>
        </p:nvSpPr>
        <p:spPr>
          <a:xfrm>
            <a:off x="584580" y="2497230"/>
            <a:ext cx="11041200" cy="377657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488059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_slide_with_one_text_block">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5" name="Foliennummernplatzhalter 5" descr="CMSLegal_Footer_SlideNumber"/>
          <p:cNvSpPr>
            <a:spLocks noGrp="1"/>
          </p:cNvSpPr>
          <p:nvPr>
            <p:ph type="sldNum" sz="quarter" idx="13"/>
          </p:nvPr>
        </p:nvSpPr>
        <p:spPr>
          <a:xfrm>
            <a:off x="594000" y="6264000"/>
            <a:ext cx="288000" cy="594000"/>
          </a:xfrm>
          <a:prstGeom prst="rect">
            <a:avLst/>
          </a:prstGeom>
        </p:spPr>
        <p:txBody>
          <a:bodyPr/>
          <a:lstStyle>
            <a:lvl1pPr>
              <a:defRPr>
                <a:latin typeface="Arial" pitchFamily="34" charset="0"/>
                <a:cs typeface="Arial" pitchFamily="34" charset="0"/>
              </a:defRPr>
            </a:lvl1pPr>
          </a:lstStyle>
          <a:p>
            <a:fld id="{4B39B52A-EAD5-4CA9-B46E-2F3B4224B365}" type="slidenum">
              <a:rPr lang="en-GB" noProof="0" smtClean="0"/>
              <a:pPr/>
              <a:t>‹#›</a:t>
            </a:fld>
            <a:endParaRPr lang="en-GB" noProof="0" dirty="0"/>
          </a:p>
        </p:txBody>
      </p:sp>
      <p:sp>
        <p:nvSpPr>
          <p:cNvPr id="6" name="Textplatzhalter 11"/>
          <p:cNvSpPr>
            <a:spLocks noGrp="1"/>
          </p:cNvSpPr>
          <p:nvPr>
            <p:ph type="body" sz="quarter" idx="11" hasCustomPrompt="1"/>
          </p:nvPr>
        </p:nvSpPr>
        <p:spPr>
          <a:xfrm>
            <a:off x="576000" y="1803400"/>
            <a:ext cx="11040000" cy="4289896"/>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Tree>
    <p:extLst>
      <p:ext uri="{BB962C8B-B14F-4D97-AF65-F5344CB8AC3E}">
        <p14:creationId xmlns:p14="http://schemas.microsoft.com/office/powerpoint/2010/main" val="1106297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_slide_with_two_text_block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chemeClr val="tx1"/>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2" name="Textplatzhalter 11"/>
          <p:cNvSpPr>
            <a:spLocks noGrp="1"/>
          </p:cNvSpPr>
          <p:nvPr>
            <p:ph type="body" sz="quarter" idx="11" hasCustomPrompt="1"/>
          </p:nvPr>
        </p:nvSpPr>
        <p:spPr>
          <a:xfrm>
            <a:off x="576000" y="1803400"/>
            <a:ext cx="5280000" cy="44577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1800" baseline="0">
                <a:solidFill>
                  <a:schemeClr val="tx1"/>
                </a:solidFill>
              </a:defRPr>
            </a:lvl3pPr>
            <a:lvl4pPr marL="1152000">
              <a:spcBef>
                <a:spcPts val="384"/>
              </a:spcBef>
              <a:buFont typeface="Arial" pitchFamily="34" charset="0"/>
              <a:buChar char="•"/>
              <a:defRPr sz="16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9" name="Textplatzhalter 8"/>
          <p:cNvSpPr>
            <a:spLocks noGrp="1"/>
          </p:cNvSpPr>
          <p:nvPr>
            <p:ph type="body" sz="quarter" idx="12" hasCustomPrompt="1"/>
          </p:nvPr>
        </p:nvSpPr>
        <p:spPr>
          <a:xfrm>
            <a:off x="6340800" y="1803400"/>
            <a:ext cx="5280000" cy="4460600"/>
          </a:xfrm>
        </p:spPr>
        <p:txBody>
          <a:bodyPr/>
          <a:lstStyle>
            <a:lvl2pPr marL="648000">
              <a:defRPr/>
            </a:lvl2pPr>
            <a:lvl3pPr marL="900000">
              <a:defRPr/>
            </a:lvl3pPr>
            <a:lvl4pPr marL="1152000">
              <a:defRPr/>
            </a:lvl4pPr>
            <a:lvl5pPr marL="1404000">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Tree>
    <p:extLst>
      <p:ext uri="{BB962C8B-B14F-4D97-AF65-F5344CB8AC3E}">
        <p14:creationId xmlns:p14="http://schemas.microsoft.com/office/powerpoint/2010/main" val="39602820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_slide_with_small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9" name="Textplatzhalter 8"/>
          <p:cNvSpPr>
            <a:spLocks noGrp="1"/>
          </p:cNvSpPr>
          <p:nvPr>
            <p:ph type="body" sz="quarter" idx="12" hasCustomPrompt="1"/>
          </p:nvPr>
        </p:nvSpPr>
        <p:spPr>
          <a:xfrm>
            <a:off x="6340800" y="3441600"/>
            <a:ext cx="3840000" cy="2819500"/>
          </a:xfrm>
        </p:spPr>
        <p:txBody>
          <a:bodyPr/>
          <a:lstStyle>
            <a:lvl1pPr marL="0" indent="0">
              <a:buNone/>
              <a:defRPr sz="1000">
                <a:solidFill>
                  <a:srgbClr val="000000"/>
                </a:solidFill>
              </a:defRPr>
            </a:lvl1pPr>
            <a:lvl2pPr marL="648000">
              <a:defRPr/>
            </a:lvl2pPr>
            <a:lvl3pPr marL="900000">
              <a:defRPr/>
            </a:lvl3pPr>
            <a:lvl4pPr marL="1152000">
              <a:defRPr/>
            </a:lvl4pPr>
            <a:lvl5pPr marL="1404000">
              <a:defRPr/>
            </a:lvl5pPr>
          </a:lstStyle>
          <a:p>
            <a:pPr lvl="0"/>
            <a:r>
              <a:rPr lang="en-GB" noProof="0" dirty="0"/>
              <a:t>Insert name, title and further information about you</a:t>
            </a:r>
          </a:p>
        </p:txBody>
      </p:sp>
      <p:sp>
        <p:nvSpPr>
          <p:cNvPr id="6" name="Foliennummernplatzhalter 5" descr="CMSLegal_Footer_SlideNumber"/>
          <p:cNvSpPr>
            <a:spLocks noGrp="1"/>
          </p:cNvSpPr>
          <p:nvPr>
            <p:ph type="sldNum" sz="quarter" idx="14"/>
          </p:nvPr>
        </p:nvSpPr>
        <p:spPr>
          <a:xfrm>
            <a:off x="594000" y="6264000"/>
            <a:ext cx="288000" cy="594000"/>
          </a:xfrm>
          <a:prstGeom prst="rect">
            <a:avLst/>
          </a:prstGeom>
        </p:spPr>
        <p:txBody>
          <a:bodyPr/>
          <a:lstStyle>
            <a:lvl1pPr>
              <a:defRPr/>
            </a:lvl1pPr>
          </a:lstStyle>
          <a:p>
            <a:fld id="{BCA178D2-D38B-496A-BFAF-4FB157D36662}" type="slidenum">
              <a:rPr lang="en-GB" noProof="0" smtClean="0"/>
              <a:pPr/>
              <a:t>‹#›</a:t>
            </a:fld>
            <a:endParaRPr lang="en-GB" noProof="0" dirty="0"/>
          </a:p>
        </p:txBody>
      </p:sp>
      <p:sp>
        <p:nvSpPr>
          <p:cNvPr id="10" name="Textplatzhalter 11"/>
          <p:cNvSpPr>
            <a:spLocks noGrp="1"/>
          </p:cNvSpPr>
          <p:nvPr>
            <p:ph type="body" sz="quarter" idx="11" hasCustomPrompt="1"/>
          </p:nvPr>
        </p:nvSpPr>
        <p:spPr>
          <a:xfrm>
            <a:off x="576000" y="1803400"/>
            <a:ext cx="5280000" cy="44577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7" name="Inhaltsplatzhalter 6"/>
          <p:cNvSpPr>
            <a:spLocks noGrp="1"/>
          </p:cNvSpPr>
          <p:nvPr>
            <p:ph sz="quarter" idx="16" hasCustomPrompt="1"/>
          </p:nvPr>
        </p:nvSpPr>
        <p:spPr>
          <a:xfrm>
            <a:off x="6340800" y="1803400"/>
            <a:ext cx="1440000" cy="1505000"/>
          </a:xfrm>
        </p:spPr>
        <p:txBody>
          <a:bodyPr/>
          <a:lstStyle>
            <a:lvl1pPr marL="0" indent="0" algn="ctr">
              <a:buFontTx/>
              <a:buNone/>
              <a:defRPr sz="1400"/>
            </a:lvl1pPr>
          </a:lstStyle>
          <a:p>
            <a:pPr lvl="0"/>
            <a:r>
              <a:rPr lang="de-DE" dirty="0"/>
              <a:t>Insert </a:t>
            </a:r>
            <a:r>
              <a:rPr lang="de-DE" dirty="0" err="1"/>
              <a:t>Object</a:t>
            </a:r>
            <a:r>
              <a:rPr lang="de-DE" dirty="0"/>
              <a:t>: Cut </a:t>
            </a:r>
            <a:r>
              <a:rPr lang="de-DE" dirty="0" err="1"/>
              <a:t>images</a:t>
            </a:r>
            <a:r>
              <a:rPr lang="de-DE" dirty="0"/>
              <a:t> </a:t>
            </a:r>
            <a:r>
              <a:rPr lang="de-DE" dirty="0" err="1"/>
              <a:t>to</a:t>
            </a:r>
            <a:r>
              <a:rPr lang="de-DE" dirty="0"/>
              <a:t> 3 x 4 cm</a:t>
            </a:r>
          </a:p>
        </p:txBody>
      </p:sp>
    </p:spTree>
    <p:extLst>
      <p:ext uri="{BB962C8B-B14F-4D97-AF65-F5344CB8AC3E}">
        <p14:creationId xmlns:p14="http://schemas.microsoft.com/office/powerpoint/2010/main" val="1049622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_with_image_colour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0E9FF-E5E0-2FC9-DB6B-7D78C0C61D3E}"/>
              </a:ext>
            </a:extLst>
          </p:cNvPr>
          <p:cNvSpPr txBox="1"/>
          <p:nvPr userDrawn="1">
            <p:custDataLst>
              <p:tags r:id="rId1"/>
            </p:custDataLst>
          </p:nvPr>
        </p:nvSpPr>
        <p:spPr bwMode="auto">
          <a:xfrm>
            <a:off x="0" y="1312"/>
            <a:ext cx="127000" cy="369332"/>
          </a:xfrm>
          <a:prstGeom prst="rect">
            <a:avLst/>
          </a:prstGeom>
          <a:noFill/>
        </p:spPr>
        <p:txBody>
          <a:bodyPr vert="horz" rtlCol="0">
            <a:spAutoFit/>
          </a:bodyPr>
          <a:lstStyle/>
          <a:p>
            <a:endParaRPr lang="en-US"/>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DB02E2B5-89BF-44D8-8D5C-04F9F6684F53}"/>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7842112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lide_with_one_text_block_and_on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9" name="Textplatzhalter 11"/>
          <p:cNvSpPr>
            <a:spLocks noGrp="1"/>
          </p:cNvSpPr>
          <p:nvPr>
            <p:ph type="body" sz="quarter" idx="11" hasCustomPrompt="1"/>
          </p:nvPr>
        </p:nvSpPr>
        <p:spPr>
          <a:xfrm>
            <a:off x="576000" y="1803400"/>
            <a:ext cx="5280000" cy="4457700"/>
          </a:xfrm>
        </p:spPr>
        <p:txBody>
          <a:bodyPr/>
          <a:lstStyle>
            <a:lvl1pPr>
              <a:spcBef>
                <a:spcPts val="480"/>
              </a:spcBef>
              <a:buFont typeface="Symbol" pitchFamily="18" charset="2"/>
              <a:buChar char="-"/>
              <a:defRPr sz="2400">
                <a:solidFill>
                  <a:schemeClr val="tx1"/>
                </a:solidFill>
              </a:defRPr>
            </a:lvl1pPr>
            <a:lvl2pPr marL="648000" indent="-284400">
              <a:spcBef>
                <a:spcPts val="432"/>
              </a:spcBef>
              <a:buFont typeface="Arial" pitchFamily="34" charset="0"/>
              <a:buChar char="•"/>
              <a:defRPr>
                <a:solidFill>
                  <a:schemeClr val="tx1"/>
                </a:solidFill>
              </a:defRPr>
            </a:lvl2pPr>
            <a:lvl3pPr marL="900000">
              <a:spcBef>
                <a:spcPts val="384"/>
              </a:spcBef>
              <a:buFont typeface="Symbol" pitchFamily="18" charset="2"/>
              <a:buChar char="-"/>
              <a:defRPr sz="2000" baseline="0">
                <a:solidFill>
                  <a:schemeClr val="tx1"/>
                </a:solidFill>
              </a:defRPr>
            </a:lvl3pPr>
            <a:lvl4pPr marL="1152000">
              <a:spcBef>
                <a:spcPts val="384"/>
              </a:spcBef>
              <a:buFont typeface="Arial" pitchFamily="34" charset="0"/>
              <a:buChar char="•"/>
              <a:defRPr sz="1800" baseline="0">
                <a:solidFill>
                  <a:schemeClr val="tx1"/>
                </a:solidFill>
              </a:defRPr>
            </a:lvl4pPr>
            <a:lvl5pPr marL="1404000">
              <a:spcBef>
                <a:spcPts val="384"/>
              </a:spcBef>
              <a:buFont typeface="Symbol" pitchFamily="18" charset="2"/>
              <a:buChar char="-"/>
              <a:defRPr sz="1600">
                <a:solidFill>
                  <a:schemeClr val="tx1"/>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a:p>
            <a:pPr lvl="5"/>
            <a:r>
              <a:rPr lang="en-GB" noProof="0" dirty="0"/>
              <a:t>Sixth level</a:t>
            </a:r>
          </a:p>
          <a:p>
            <a:pPr lvl="6"/>
            <a:r>
              <a:rPr lang="en-GB" noProof="0" dirty="0"/>
              <a:t>Seventh level</a:t>
            </a:r>
          </a:p>
          <a:p>
            <a:pPr lvl="7"/>
            <a:r>
              <a:rPr lang="en-GB" noProof="0" dirty="0"/>
              <a:t>Eighth level</a:t>
            </a:r>
          </a:p>
          <a:p>
            <a:pPr lvl="8"/>
            <a:r>
              <a:rPr lang="en-GB" noProof="0" dirty="0"/>
              <a:t>Ninth level</a:t>
            </a:r>
          </a:p>
        </p:txBody>
      </p:sp>
      <p:sp>
        <p:nvSpPr>
          <p:cNvPr id="6" name="Inhaltsplatzhalter 6">
            <a:extLst>
              <a:ext uri="{FF2B5EF4-FFF2-40B4-BE49-F238E27FC236}">
                <a16:creationId xmlns:a16="http://schemas.microsoft.com/office/drawing/2014/main" id="{836423F2-573A-4782-8049-CD806ACDA4EF}"/>
              </a:ext>
            </a:extLst>
          </p:cNvPr>
          <p:cNvSpPr>
            <a:spLocks noGrp="1"/>
          </p:cNvSpPr>
          <p:nvPr>
            <p:ph sz="quarter" idx="17"/>
          </p:nvPr>
        </p:nvSpPr>
        <p:spPr>
          <a:xfrm>
            <a:off x="6342512" y="1803400"/>
            <a:ext cx="5281200" cy="445770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37219252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lide_with_two_objects">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15" name="Textplatzhalter 14"/>
          <p:cNvSpPr>
            <a:spLocks noGrp="1"/>
          </p:cNvSpPr>
          <p:nvPr>
            <p:ph type="body" sz="quarter" idx="14"/>
          </p:nvPr>
        </p:nvSpPr>
        <p:spPr>
          <a:xfrm>
            <a:off x="576000" y="1803400"/>
            <a:ext cx="5280000" cy="702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64000"/>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0" name="Textplatzhalter 14"/>
          <p:cNvSpPr>
            <a:spLocks noGrp="1"/>
          </p:cNvSpPr>
          <p:nvPr>
            <p:ph type="body" sz="quarter" idx="18"/>
          </p:nvPr>
        </p:nvSpPr>
        <p:spPr>
          <a:xfrm>
            <a:off x="6340800" y="1803400"/>
            <a:ext cx="5280000" cy="702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9" name="Inhaltsplatzhalter 6">
            <a:extLst>
              <a:ext uri="{FF2B5EF4-FFF2-40B4-BE49-F238E27FC236}">
                <a16:creationId xmlns:a16="http://schemas.microsoft.com/office/drawing/2014/main" id="{A889310A-1059-4C97-95C1-5A586AA8C786}"/>
              </a:ext>
            </a:extLst>
          </p:cNvPr>
          <p:cNvSpPr>
            <a:spLocks noGrp="1"/>
          </p:cNvSpPr>
          <p:nvPr>
            <p:ph sz="quarter" idx="17"/>
          </p:nvPr>
        </p:nvSpPr>
        <p:spPr>
          <a:xfrm>
            <a:off x="584580" y="2497230"/>
            <a:ext cx="5281200" cy="3763870"/>
          </a:xfrm>
        </p:spPr>
        <p:txBody>
          <a:bodyPr/>
          <a:lstStyle>
            <a:lvl1pPr marL="0" indent="0" algn="ctr">
              <a:buFontTx/>
              <a:buNone/>
              <a:defRPr sz="1400"/>
            </a:lvl1pPr>
          </a:lstStyle>
          <a:p>
            <a:pPr lvl="0"/>
            <a:endParaRPr lang="de-DE" dirty="0"/>
          </a:p>
        </p:txBody>
      </p:sp>
      <p:sp>
        <p:nvSpPr>
          <p:cNvPr id="11" name="Inhaltsplatzhalter 6">
            <a:extLst>
              <a:ext uri="{FF2B5EF4-FFF2-40B4-BE49-F238E27FC236}">
                <a16:creationId xmlns:a16="http://schemas.microsoft.com/office/drawing/2014/main" id="{E73B1335-D5F1-4B14-A48B-BED21604E73F}"/>
              </a:ext>
            </a:extLst>
          </p:cNvPr>
          <p:cNvSpPr>
            <a:spLocks noGrp="1"/>
          </p:cNvSpPr>
          <p:nvPr>
            <p:ph sz="quarter" idx="19"/>
          </p:nvPr>
        </p:nvSpPr>
        <p:spPr>
          <a:xfrm>
            <a:off x="6337650" y="2546760"/>
            <a:ext cx="5281200" cy="373524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23031978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lide_with_large_object">
    <p:spTree>
      <p:nvGrpSpPr>
        <p:cNvPr id="1" name=""/>
        <p:cNvGrpSpPr/>
        <p:nvPr/>
      </p:nvGrpSpPr>
      <p:grpSpPr>
        <a:xfrm>
          <a:off x="0" y="0"/>
          <a:ext cx="0" cy="0"/>
          <a:chOff x="0" y="0"/>
          <a:chExt cx="0" cy="0"/>
        </a:xfrm>
      </p:grpSpPr>
      <p:sp>
        <p:nvSpPr>
          <p:cNvPr id="8" name="Textplatzhalter 7"/>
          <p:cNvSpPr>
            <a:spLocks noGrp="1"/>
          </p:cNvSpPr>
          <p:nvPr>
            <p:ph type="body" sz="quarter" idx="10"/>
          </p:nvPr>
        </p:nvSpPr>
        <p:spPr>
          <a:xfrm>
            <a:off x="576000" y="576000"/>
            <a:ext cx="11040000" cy="900000"/>
          </a:xfrm>
        </p:spPr>
        <p:txBody>
          <a:bodyPr anchor="t" anchorCtr="0">
            <a:noAutofit/>
          </a:bodyPr>
          <a:lstStyle>
            <a:lvl1pPr marL="0" indent="0" algn="l">
              <a:lnSpc>
                <a:spcPct val="100000"/>
              </a:lnSpc>
              <a:spcBef>
                <a:spcPts val="0"/>
              </a:spcBef>
              <a:buFontTx/>
              <a:buNone/>
              <a:defRPr sz="3200">
                <a:solidFill>
                  <a:srgbClr val="000000"/>
                </a:solidFill>
              </a:defRPr>
            </a:lvl1pPr>
            <a:lvl2pPr marL="0" indent="0" algn="l">
              <a:buFontTx/>
              <a:buNone/>
              <a:defRPr sz="2400"/>
            </a:lvl2pPr>
            <a:lvl3pPr marL="0" indent="0" algn="l">
              <a:buFontTx/>
              <a:buNone/>
              <a:defRPr sz="2400"/>
            </a:lvl3pPr>
            <a:lvl4pPr marL="0" indent="0" algn="l">
              <a:buFontTx/>
              <a:buNone/>
              <a:defRPr sz="2400"/>
            </a:lvl4pPr>
            <a:lvl5pPr marL="0" indent="0" algn="l">
              <a:buFontTx/>
              <a:buNone/>
              <a:defRPr sz="2400"/>
            </a:lvl5pPr>
          </a:lstStyle>
          <a:p>
            <a:pPr lvl="0"/>
            <a:r>
              <a:rPr lang="en-GB" noProof="0" dirty="0"/>
              <a:t>Click to edit Master text styles</a:t>
            </a:r>
          </a:p>
        </p:txBody>
      </p:sp>
      <p:sp>
        <p:nvSpPr>
          <p:cNvPr id="7" name="Foliennummernplatzhalter 5" descr="CMSLegal_Footer_SlideNumber"/>
          <p:cNvSpPr>
            <a:spLocks noGrp="1"/>
          </p:cNvSpPr>
          <p:nvPr>
            <p:ph type="sldNum" sz="quarter" idx="16"/>
          </p:nvPr>
        </p:nvSpPr>
        <p:spPr>
          <a:xfrm>
            <a:off x="594000" y="6298178"/>
            <a:ext cx="288000" cy="594000"/>
          </a:xfrm>
          <a:prstGeom prst="rect">
            <a:avLst/>
          </a:prstGeom>
        </p:spPr>
        <p:txBody>
          <a:bodyPr/>
          <a:lstStyle>
            <a:lvl1pPr>
              <a:defRPr/>
            </a:lvl1pPr>
          </a:lstStyle>
          <a:p>
            <a:fld id="{DBADB286-8906-46F4-AFB0-BBD9285A98EB}" type="slidenum">
              <a:rPr lang="en-GB" noProof="0" smtClean="0"/>
              <a:pPr/>
              <a:t>‹#›</a:t>
            </a:fld>
            <a:endParaRPr lang="en-GB" noProof="0" dirty="0"/>
          </a:p>
        </p:txBody>
      </p:sp>
      <p:sp>
        <p:nvSpPr>
          <p:cNvPr id="12" name="Textplatzhalter 14"/>
          <p:cNvSpPr>
            <a:spLocks noGrp="1"/>
          </p:cNvSpPr>
          <p:nvPr>
            <p:ph type="body" sz="quarter" idx="14"/>
          </p:nvPr>
        </p:nvSpPr>
        <p:spPr>
          <a:xfrm>
            <a:off x="576000" y="1803400"/>
            <a:ext cx="11040000" cy="702200"/>
          </a:xfrm>
        </p:spPr>
        <p:txBody>
          <a:bodyPr/>
          <a:lstStyle>
            <a:lvl1pPr marL="0" indent="0">
              <a:buFontTx/>
              <a:buNone/>
              <a:defRPr baseline="0">
                <a:solidFill>
                  <a:srgbClr val="000000"/>
                </a:solidFill>
              </a:defRPr>
            </a:lvl1pPr>
          </a:lstStyle>
          <a:p>
            <a:pPr lvl="0"/>
            <a:r>
              <a:rPr lang="en-GB" noProof="0" dirty="0"/>
              <a:t>Click to edit Master text styles</a:t>
            </a:r>
          </a:p>
        </p:txBody>
      </p:sp>
      <p:sp>
        <p:nvSpPr>
          <p:cNvPr id="6" name="Inhaltsplatzhalter 6">
            <a:extLst>
              <a:ext uri="{FF2B5EF4-FFF2-40B4-BE49-F238E27FC236}">
                <a16:creationId xmlns:a16="http://schemas.microsoft.com/office/drawing/2014/main" id="{BD30036F-6C5A-4832-A5FA-2152223BA781}"/>
              </a:ext>
            </a:extLst>
          </p:cNvPr>
          <p:cNvSpPr>
            <a:spLocks noGrp="1"/>
          </p:cNvSpPr>
          <p:nvPr>
            <p:ph sz="quarter" idx="17"/>
          </p:nvPr>
        </p:nvSpPr>
        <p:spPr>
          <a:xfrm>
            <a:off x="584580" y="2497230"/>
            <a:ext cx="11041200" cy="3763870"/>
          </a:xfrm>
        </p:spPr>
        <p:txBody>
          <a:bodyPr/>
          <a:lstStyle>
            <a:lvl1pPr marL="0" indent="0" algn="ctr">
              <a:buFontTx/>
              <a:buNone/>
              <a:defRPr sz="1400"/>
            </a:lvl1pPr>
          </a:lstStyle>
          <a:p>
            <a:pPr lvl="0"/>
            <a:endParaRPr lang="de-DE" dirty="0"/>
          </a:p>
        </p:txBody>
      </p:sp>
    </p:spTree>
    <p:extLst>
      <p:ext uri="{BB962C8B-B14F-4D97-AF65-F5344CB8AC3E}">
        <p14:creationId xmlns:p14="http://schemas.microsoft.com/office/powerpoint/2010/main" val="533273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acts">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B45F676-DEBF-71C8-9580-6DFFE36F850A}"/>
              </a:ext>
            </a:extLst>
          </p:cNvPr>
          <p:cNvSpPr>
            <a:spLocks noGrp="1"/>
          </p:cNvSpPr>
          <p:nvPr>
            <p:ph type="sldNum" sz="quarter" idx="10"/>
          </p:nvPr>
        </p:nvSpPr>
        <p:spPr/>
        <p:txBody>
          <a:bodyPr/>
          <a:lstStyle/>
          <a:p>
            <a:fld id="{C59E9118-33B1-4D54-B9F3-5B7DAEA597CD}" type="slidenum">
              <a:rPr lang="en-GB" smtClean="0"/>
              <a:pPr/>
              <a:t>‹#›</a:t>
            </a:fld>
            <a:endParaRPr lang="en-GB" dirty="0"/>
          </a:p>
        </p:txBody>
      </p:sp>
    </p:spTree>
    <p:extLst>
      <p:ext uri="{BB962C8B-B14F-4D97-AF65-F5344CB8AC3E}">
        <p14:creationId xmlns:p14="http://schemas.microsoft.com/office/powerpoint/2010/main" val="3987212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_and_content_supergraphic">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6840000" cy="900000"/>
          </a:xfrm>
        </p:spPr>
        <p:txBody>
          <a:bodyPr anchor="t">
            <a:normAutofit/>
          </a:bodyPr>
          <a:lstStyle>
            <a:lvl1pPr>
              <a:defRPr sz="3200" b="0"/>
            </a:lvl1pPr>
          </a:lstStyle>
          <a:p>
            <a:r>
              <a:rPr lang="en-US" dirty="0"/>
              <a:t>Click to edit Master title style</a:t>
            </a:r>
          </a:p>
        </p:txBody>
      </p:sp>
      <p:sp>
        <p:nvSpPr>
          <p:cNvPr id="3" name="Content Placeholder 2"/>
          <p:cNvSpPr>
            <a:spLocks noGrp="1"/>
          </p:cNvSpPr>
          <p:nvPr>
            <p:ph idx="1"/>
          </p:nvPr>
        </p:nvSpPr>
        <p:spPr>
          <a:xfrm>
            <a:off x="576000" y="1803400"/>
            <a:ext cx="6840000" cy="44606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grpSp>
        <p:nvGrpSpPr>
          <p:cNvPr id="9" name="Group 4">
            <a:extLst>
              <a:ext uri="{FF2B5EF4-FFF2-40B4-BE49-F238E27FC236}">
                <a16:creationId xmlns:a16="http://schemas.microsoft.com/office/drawing/2014/main" id="{4DD382A5-2F3E-4B8E-B5E0-DE1BF284D911}"/>
              </a:ext>
            </a:extLst>
          </p:cNvPr>
          <p:cNvGrpSpPr>
            <a:grpSpLocks noChangeAspect="1"/>
          </p:cNvGrpSpPr>
          <p:nvPr userDrawn="1"/>
        </p:nvGrpSpPr>
        <p:grpSpPr bwMode="auto">
          <a:xfrm>
            <a:off x="8529638" y="3175"/>
            <a:ext cx="3662362" cy="6858000"/>
            <a:chOff x="5373" y="2"/>
            <a:chExt cx="2307" cy="4320"/>
          </a:xfrm>
          <a:solidFill>
            <a:schemeClr val="accent1">
              <a:alpha val="20000"/>
            </a:schemeClr>
          </a:solidFill>
        </p:grpSpPr>
        <p:sp>
          <p:nvSpPr>
            <p:cNvPr id="11" name="Freeform 5">
              <a:extLst>
                <a:ext uri="{FF2B5EF4-FFF2-40B4-BE49-F238E27FC236}">
                  <a16:creationId xmlns:a16="http://schemas.microsoft.com/office/drawing/2014/main" id="{00642F99-62A0-4E57-91E5-C73150BBC88A}"/>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6">
              <a:extLst>
                <a:ext uri="{FF2B5EF4-FFF2-40B4-BE49-F238E27FC236}">
                  <a16:creationId xmlns:a16="http://schemas.microsoft.com/office/drawing/2014/main" id="{378E226B-2679-42FC-89C8-3B57A90BF8A4}"/>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340924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and_three_content_supergraphic_bar">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6AA6E7C-909A-4A6D-970F-B29D111184E0}"/>
              </a:ext>
            </a:extLst>
          </p:cNvPr>
          <p:cNvSpPr/>
          <p:nvPr userDrawn="1"/>
        </p:nvSpPr>
        <p:spPr>
          <a:xfrm>
            <a:off x="0" y="0"/>
            <a:ext cx="12192000" cy="208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a:xfrm>
            <a:off x="576000" y="576000"/>
            <a:ext cx="6840000" cy="900000"/>
          </a:xfrm>
        </p:spPr>
        <p:txBody>
          <a:bodyPr anchor="t">
            <a:normAutofit/>
          </a:bodyPr>
          <a:lstStyle>
            <a:lvl1pPr>
              <a:defRPr sz="3200" b="0">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594000" y="2520000"/>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atin typeface="+mj-lt"/>
              </a:defRPr>
            </a:lvl1pPr>
          </a:lstStyle>
          <a:p>
            <a:fld id="{586824BF-3B93-454D-8CFC-2835FAC2A0AB}" type="slidenum">
              <a:rPr lang="de-DE" smtClean="0"/>
              <a:pPr/>
              <a:t>‹#›</a:t>
            </a:fld>
            <a:endParaRPr lang="de-DE" dirty="0"/>
          </a:p>
        </p:txBody>
      </p:sp>
      <p:sp>
        <p:nvSpPr>
          <p:cNvPr id="10" name="Content Placeholder 2">
            <a:extLst>
              <a:ext uri="{FF2B5EF4-FFF2-40B4-BE49-F238E27FC236}">
                <a16:creationId xmlns:a16="http://schemas.microsoft.com/office/drawing/2014/main" id="{E8205BC0-B62A-4F5C-8DF8-B0CED8EFC7AB}"/>
              </a:ext>
            </a:extLst>
          </p:cNvPr>
          <p:cNvSpPr>
            <a:spLocks noGrp="1"/>
          </p:cNvSpPr>
          <p:nvPr>
            <p:ph idx="14"/>
          </p:nvPr>
        </p:nvSpPr>
        <p:spPr>
          <a:xfrm>
            <a:off x="4386000" y="25186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2">
            <a:extLst>
              <a:ext uri="{FF2B5EF4-FFF2-40B4-BE49-F238E27FC236}">
                <a16:creationId xmlns:a16="http://schemas.microsoft.com/office/drawing/2014/main" id="{2F80681E-1639-4BDC-B02B-246235FAEC82}"/>
              </a:ext>
            </a:extLst>
          </p:cNvPr>
          <p:cNvSpPr>
            <a:spLocks noGrp="1"/>
          </p:cNvSpPr>
          <p:nvPr>
            <p:ph idx="15"/>
          </p:nvPr>
        </p:nvSpPr>
        <p:spPr>
          <a:xfrm>
            <a:off x="8176687" y="2525288"/>
            <a:ext cx="3420000" cy="3744000"/>
          </a:xfrm>
          <a:prstGeom prst="rect">
            <a:avLst/>
          </a:prstGeom>
        </p:spPr>
        <p:txBody>
          <a:bodyPr/>
          <a:lstStyle>
            <a:lvl1pPr>
              <a:defRPr>
                <a:solidFill>
                  <a:schemeClr val="tx1"/>
                </a:solidFill>
              </a:defRPr>
            </a:lvl1pPr>
            <a:lvl2pPr>
              <a:defRPr>
                <a:solidFill>
                  <a:schemeClr val="tx1"/>
                </a:solidFill>
              </a:defRPr>
            </a:lvl2pPr>
            <a:lvl3pPr marL="895350" indent="-266700" algn="l">
              <a:defRPr>
                <a:solidFill>
                  <a:schemeClr val="tx1"/>
                </a:solidFill>
              </a:defRPr>
            </a:lvl3pPr>
            <a:lvl4pPr marL="1162050" indent="-266700" algn="l">
              <a:defRPr>
                <a:solidFill>
                  <a:schemeClr val="tx1"/>
                </a:solidFill>
              </a:defRPr>
            </a:lvl4pPr>
            <a:lvl5pPr marL="1438275" indent="-276225" algn="l">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Graphic 6">
            <a:extLst>
              <a:ext uri="{FF2B5EF4-FFF2-40B4-BE49-F238E27FC236}">
                <a16:creationId xmlns:a16="http://schemas.microsoft.com/office/drawing/2014/main" id="{86B9502D-5EF0-4D78-8647-9CA266A7035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115349" y="3174"/>
            <a:ext cx="3076388" cy="2084825"/>
          </a:xfrm>
          <a:prstGeom prst="rect">
            <a:avLst/>
          </a:prstGeom>
        </p:spPr>
      </p:pic>
    </p:spTree>
    <p:extLst>
      <p:ext uri="{BB962C8B-B14F-4D97-AF65-F5344CB8AC3E}">
        <p14:creationId xmlns:p14="http://schemas.microsoft.com/office/powerpoint/2010/main" val="27919974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righ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AB5291B-EE1E-4FCA-A6D7-9314ED4FCEE0}"/>
              </a:ext>
            </a:extLst>
          </p:cNvPr>
          <p:cNvSpPr/>
          <p:nvPr userDrawn="1"/>
        </p:nvSpPr>
        <p:spPr>
          <a:xfrm>
            <a:off x="6096000" y="-1"/>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4" name="Group 4">
            <a:extLst>
              <a:ext uri="{FF2B5EF4-FFF2-40B4-BE49-F238E27FC236}">
                <a16:creationId xmlns:a16="http://schemas.microsoft.com/office/drawing/2014/main" id="{F32D8540-D05E-4D9C-8FF3-DC6966AB3958}"/>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15" name="Freeform 5">
              <a:extLst>
                <a:ext uri="{FF2B5EF4-FFF2-40B4-BE49-F238E27FC236}">
                  <a16:creationId xmlns:a16="http://schemas.microsoft.com/office/drawing/2014/main" id="{B6B1BFB2-45CE-4BB4-8817-B856EC3C9FE5}"/>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6" name="Freeform 6">
              <a:extLst>
                <a:ext uri="{FF2B5EF4-FFF2-40B4-BE49-F238E27FC236}">
                  <a16:creationId xmlns:a16="http://schemas.microsoft.com/office/drawing/2014/main" id="{51775000-C478-41EA-A96C-2F31851AE886}"/>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576000" y="576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03400"/>
            <a:ext cx="4860000" cy="4478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8" name="Slide Number Placeholder 5">
            <a:extLst>
              <a:ext uri="{FF2B5EF4-FFF2-40B4-BE49-F238E27FC236}">
                <a16:creationId xmlns:a16="http://schemas.microsoft.com/office/drawing/2014/main" id="{9B9FA291-AC87-4C10-A5EA-2DA9A458D10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1" name="TextBox 10" descr="CMSLegal_Footer_Firm">
            <a:extLst>
              <a:ext uri="{FF2B5EF4-FFF2-40B4-BE49-F238E27FC236}">
                <a16:creationId xmlns:a16="http://schemas.microsoft.com/office/drawing/2014/main" id="{67FE776E-6D0D-4FA6-8D9C-BC2208562EB2}"/>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123422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and_content_supergraphic_half_lef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EA8B791-AB5C-42D9-85F9-C4929C4144F5}"/>
              </a:ext>
            </a:extLst>
          </p:cNvPr>
          <p:cNvSpPr/>
          <p:nvPr userDrawn="1"/>
        </p:nvSpPr>
        <p:spPr>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1" name="Group 4">
            <a:extLst>
              <a:ext uri="{FF2B5EF4-FFF2-40B4-BE49-F238E27FC236}">
                <a16:creationId xmlns:a16="http://schemas.microsoft.com/office/drawing/2014/main" id="{7C138FE4-6A36-41E7-83CA-D4BB63FFDB9D}"/>
              </a:ext>
            </a:extLst>
          </p:cNvPr>
          <p:cNvGrpSpPr>
            <a:grpSpLocks noChangeAspect="1"/>
          </p:cNvGrpSpPr>
          <p:nvPr userDrawn="1"/>
        </p:nvGrpSpPr>
        <p:grpSpPr bwMode="auto">
          <a:xfrm>
            <a:off x="2433639" y="-1312"/>
            <a:ext cx="3662362" cy="6858000"/>
            <a:chOff x="5373" y="2"/>
            <a:chExt cx="2307" cy="4320"/>
          </a:xfrm>
          <a:solidFill>
            <a:schemeClr val="bg1">
              <a:alpha val="20000"/>
            </a:schemeClr>
          </a:solidFill>
        </p:grpSpPr>
        <p:sp>
          <p:nvSpPr>
            <p:cNvPr id="18" name="Freeform 5">
              <a:extLst>
                <a:ext uri="{FF2B5EF4-FFF2-40B4-BE49-F238E27FC236}">
                  <a16:creationId xmlns:a16="http://schemas.microsoft.com/office/drawing/2014/main" id="{802C3217-5BC3-46ED-9A3D-B872C22705DB}"/>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6">
              <a:extLst>
                <a:ext uri="{FF2B5EF4-FFF2-40B4-BE49-F238E27FC236}">
                  <a16:creationId xmlns:a16="http://schemas.microsoft.com/office/drawing/2014/main" id="{DA00E224-412E-4E80-B7CB-DA84A4D11E67}"/>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2" name="Title 1"/>
          <p:cNvSpPr>
            <a:spLocks noGrp="1"/>
          </p:cNvSpPr>
          <p:nvPr>
            <p:ph type="title"/>
          </p:nvPr>
        </p:nvSpPr>
        <p:spPr>
          <a:xfrm>
            <a:off x="6739089" y="594000"/>
            <a:ext cx="4860000" cy="900000"/>
          </a:xfrm>
        </p:spPr>
        <p:txBody>
          <a:bodyPr anchor="t"/>
          <a:lstStyle>
            <a:lvl1pPr>
              <a:defRPr sz="3200" b="0"/>
            </a:lvl1pPr>
          </a:lstStyle>
          <a:p>
            <a:r>
              <a:rPr lang="en-US" dirty="0"/>
              <a:t>Click to edit Master title style</a:t>
            </a:r>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6739089" y="1803400"/>
            <a:ext cx="4860000" cy="447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3" name="Foliennummernplatzhalter 5" descr="CMSLegal_Footer_SlideNumber">
            <a:extLst>
              <a:ext uri="{FF2B5EF4-FFF2-40B4-BE49-F238E27FC236}">
                <a16:creationId xmlns:a16="http://schemas.microsoft.com/office/drawing/2014/main" id="{C4580922-8779-4EAA-9CD4-F71E8D0ADBA1}"/>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Box 8" descr="CMSLegal_Cover_Footer_and_Date">
            <a:extLst>
              <a:ext uri="{FF2B5EF4-FFF2-40B4-BE49-F238E27FC236}">
                <a16:creationId xmlns:a16="http://schemas.microsoft.com/office/drawing/2014/main" id="{DAFF3702-057D-4B8D-A2D5-BEA4E9A23913}"/>
              </a:ext>
            </a:extLst>
          </p:cNvPr>
          <p:cNvSpPr txBox="1"/>
          <p:nvPr userDrawn="1">
            <p:custDataLst>
              <p:tags r:id="rId1"/>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265931775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and_two_content_picture ">
    <p:spTree>
      <p:nvGrpSpPr>
        <p:cNvPr id="1" name=""/>
        <p:cNvGrpSpPr/>
        <p:nvPr/>
      </p:nvGrpSpPr>
      <p:grpSpPr>
        <a:xfrm>
          <a:off x="0" y="0"/>
          <a:ext cx="0" cy="0"/>
          <a:chOff x="0" y="0"/>
          <a:chExt cx="0" cy="0"/>
        </a:xfrm>
      </p:grpSpPr>
      <p:sp>
        <p:nvSpPr>
          <p:cNvPr id="2" name="Title 1"/>
          <p:cNvSpPr>
            <a:spLocks noGrp="1"/>
          </p:cNvSpPr>
          <p:nvPr>
            <p:ph type="title"/>
          </p:nvPr>
        </p:nvSpPr>
        <p:spPr>
          <a:xfrm>
            <a:off x="576000" y="576000"/>
            <a:ext cx="7959001" cy="900000"/>
          </a:xfrm>
        </p:spPr>
        <p:txBody>
          <a:bodyPr anchor="t"/>
          <a:lstStyle>
            <a:lvl1pPr>
              <a:defRPr sz="3200" b="0"/>
            </a:lvl1pPr>
          </a:lstStyle>
          <a:p>
            <a:r>
              <a:rPr lang="en-US" dirty="0"/>
              <a:t>Click to edit Master title style</a:t>
            </a:r>
          </a:p>
        </p:txBody>
      </p:sp>
      <p:sp>
        <p:nvSpPr>
          <p:cNvPr id="10" name="Content Placeholder 9">
            <a:extLst>
              <a:ext uri="{FF2B5EF4-FFF2-40B4-BE49-F238E27FC236}">
                <a16:creationId xmlns:a16="http://schemas.microsoft.com/office/drawing/2014/main" id="{2A867146-CBEA-4E33-8E7E-4D0DB6273574}"/>
              </a:ext>
            </a:extLst>
          </p:cNvPr>
          <p:cNvSpPr>
            <a:spLocks noGrp="1"/>
          </p:cNvSpPr>
          <p:nvPr>
            <p:ph sz="quarter" idx="13"/>
          </p:nvPr>
        </p:nvSpPr>
        <p:spPr>
          <a:xfrm>
            <a:off x="8952000" y="0"/>
            <a:ext cx="3240000" cy="6858000"/>
          </a:xfrm>
          <a:prstGeom prst="rect">
            <a:avLst/>
          </a:prstGeom>
          <a:solidFill>
            <a:schemeClr val="accent1"/>
          </a:solidFill>
        </p:spPr>
        <p:txBody>
          <a:bodyPr lIns="684000" tIns="540000" rIns="540000" bIns="540000"/>
          <a:lstStyle>
            <a:lvl1pPr marL="0" indent="0">
              <a:buNone/>
              <a:defRPr>
                <a:solidFill>
                  <a:schemeClr val="bg1"/>
                </a:solidFill>
              </a:defRPr>
            </a:lvl1pPr>
          </a:lstStyle>
          <a:p>
            <a:pPr lvl="0"/>
            <a:endParaRPr lang="de-DE" dirty="0"/>
          </a:p>
        </p:txBody>
      </p:sp>
      <p:sp>
        <p:nvSpPr>
          <p:cNvPr id="5" name="Text Placeholder 4">
            <a:extLst>
              <a:ext uri="{FF2B5EF4-FFF2-40B4-BE49-F238E27FC236}">
                <a16:creationId xmlns:a16="http://schemas.microsoft.com/office/drawing/2014/main" id="{2FE1B5BC-5710-4248-B2BF-4FBE84F5868B}"/>
              </a:ext>
            </a:extLst>
          </p:cNvPr>
          <p:cNvSpPr>
            <a:spLocks noGrp="1"/>
          </p:cNvSpPr>
          <p:nvPr>
            <p:ph type="body" sz="quarter" idx="14"/>
          </p:nvPr>
        </p:nvSpPr>
        <p:spPr>
          <a:xfrm>
            <a:off x="576000" y="1803400"/>
            <a:ext cx="3780000" cy="4470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8" name="Text Placeholder 4">
            <a:extLst>
              <a:ext uri="{FF2B5EF4-FFF2-40B4-BE49-F238E27FC236}">
                <a16:creationId xmlns:a16="http://schemas.microsoft.com/office/drawing/2014/main" id="{BDC2E17C-3C43-448A-81E4-FD6D4F6A9F3E}"/>
              </a:ext>
            </a:extLst>
          </p:cNvPr>
          <p:cNvSpPr>
            <a:spLocks noGrp="1"/>
          </p:cNvSpPr>
          <p:nvPr>
            <p:ph type="body" sz="quarter" idx="15"/>
          </p:nvPr>
        </p:nvSpPr>
        <p:spPr>
          <a:xfrm>
            <a:off x="4773000" y="1803400"/>
            <a:ext cx="3780000" cy="4460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DE" dirty="0"/>
          </a:p>
        </p:txBody>
      </p:sp>
      <p:sp>
        <p:nvSpPr>
          <p:cNvPr id="12" name="Slide Number Placeholder 5">
            <a:extLst>
              <a:ext uri="{FF2B5EF4-FFF2-40B4-BE49-F238E27FC236}">
                <a16:creationId xmlns:a16="http://schemas.microsoft.com/office/drawing/2014/main" id="{97B4EA2B-D5DF-4A2F-A6E8-0EEFDBCF3F53}"/>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tx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9" name="TextBox 8" descr="CMSLegal_Footer_Firm">
            <a:extLst>
              <a:ext uri="{FF2B5EF4-FFF2-40B4-BE49-F238E27FC236}">
                <a16:creationId xmlns:a16="http://schemas.microsoft.com/office/drawing/2014/main" id="{69F2AB7F-8B4C-484F-9C38-2B98705B37C6}"/>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0676988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Text Placeholder 5">
            <a:extLst>
              <a:ext uri="{FF2B5EF4-FFF2-40B4-BE49-F238E27FC236}">
                <a16:creationId xmlns:a16="http://schemas.microsoft.com/office/drawing/2014/main" id="{5C0D6109-B180-4DF2-A71F-0831E1169E04}"/>
              </a:ext>
            </a:extLst>
          </p:cNvPr>
          <p:cNvSpPr>
            <a:spLocks noGrp="1"/>
          </p:cNvSpPr>
          <p:nvPr>
            <p:ph type="body" sz="quarter" idx="15" hasCustomPrompt="1"/>
          </p:nvPr>
        </p:nvSpPr>
        <p:spPr>
          <a:xfrm>
            <a:off x="6006720" y="4027655"/>
            <a:ext cx="5579999" cy="1003256"/>
          </a:xfrm>
        </p:spPr>
        <p:txBody>
          <a:bodyPr/>
          <a:lstStyle>
            <a:lvl1pPr marL="0" indent="0">
              <a:lnSpc>
                <a:spcPct val="100000"/>
              </a:lnSpc>
              <a:buNone/>
              <a:defRPr sz="3200">
                <a:solidFill>
                  <a:schemeClr val="bg1"/>
                </a:solidFill>
              </a:defRPr>
            </a:lvl1pPr>
            <a:lvl2pPr>
              <a:lnSpc>
                <a:spcPct val="100000"/>
              </a:lnSpc>
              <a:defRPr>
                <a:solidFill>
                  <a:schemeClr val="bg1"/>
                </a:solidFill>
              </a:defRPr>
            </a:lvl2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4" name="Text Placeholder 3"/>
          <p:cNvSpPr>
            <a:spLocks noGrp="1"/>
          </p:cNvSpPr>
          <p:nvPr>
            <p:ph type="body" sz="half" idx="2" hasCustomPrompt="1"/>
          </p:nvPr>
        </p:nvSpPr>
        <p:spPr>
          <a:xfrm>
            <a:off x="1761224" y="2475443"/>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8" name="Freeform 5">
            <a:extLst>
              <a:ext uri="{FF2B5EF4-FFF2-40B4-BE49-F238E27FC236}">
                <a16:creationId xmlns:a16="http://schemas.microsoft.com/office/drawing/2014/main" id="{48536AF5-5B95-4520-980B-0FE4A61733A6}"/>
              </a:ext>
            </a:extLst>
          </p:cNvPr>
          <p:cNvSpPr>
            <a:spLocks noEditPoints="1"/>
          </p:cNvSpPr>
          <p:nvPr userDrawn="1"/>
        </p:nvSpPr>
        <p:spPr bwMode="auto">
          <a:xfrm>
            <a:off x="594000" y="1290847"/>
            <a:ext cx="950988" cy="887494"/>
          </a:xfrm>
          <a:custGeom>
            <a:avLst/>
            <a:gdLst>
              <a:gd name="T0" fmla="*/ 0 w 4628"/>
              <a:gd name="T1" fmla="*/ 0 h 4319"/>
              <a:gd name="T2" fmla="*/ 1389 w 4628"/>
              <a:gd name="T3" fmla="*/ 2159 h 4319"/>
              <a:gd name="T4" fmla="*/ 0 w 4628"/>
              <a:gd name="T5" fmla="*/ 4319 h 4319"/>
              <a:gd name="T6" fmla="*/ 940 w 4628"/>
              <a:gd name="T7" fmla="*/ 4319 h 4319"/>
              <a:gd name="T8" fmla="*/ 2469 w 4628"/>
              <a:gd name="T9" fmla="*/ 2159 h 4319"/>
              <a:gd name="T10" fmla="*/ 940 w 4628"/>
              <a:gd name="T11" fmla="*/ 0 h 4319"/>
              <a:gd name="T12" fmla="*/ 0 w 4628"/>
              <a:gd name="T13" fmla="*/ 0 h 4319"/>
              <a:gd name="T14" fmla="*/ 2159 w 4628"/>
              <a:gd name="T15" fmla="*/ 0 h 4319"/>
              <a:gd name="T16" fmla="*/ 3548 w 4628"/>
              <a:gd name="T17" fmla="*/ 2159 h 4319"/>
              <a:gd name="T18" fmla="*/ 2159 w 4628"/>
              <a:gd name="T19" fmla="*/ 4319 h 4319"/>
              <a:gd name="T20" fmla="*/ 3101 w 4628"/>
              <a:gd name="T21" fmla="*/ 4319 h 4319"/>
              <a:gd name="T22" fmla="*/ 4628 w 4628"/>
              <a:gd name="T23" fmla="*/ 2159 h 4319"/>
              <a:gd name="T24" fmla="*/ 3101 w 4628"/>
              <a:gd name="T25" fmla="*/ 0 h 4319"/>
              <a:gd name="T26" fmla="*/ 2159 w 4628"/>
              <a:gd name="T27"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8" h="4319">
                <a:moveTo>
                  <a:pt x="0" y="0"/>
                </a:moveTo>
                <a:lnTo>
                  <a:pt x="1389" y="2159"/>
                </a:lnTo>
                <a:lnTo>
                  <a:pt x="0" y="4319"/>
                </a:lnTo>
                <a:lnTo>
                  <a:pt x="940" y="4319"/>
                </a:lnTo>
                <a:lnTo>
                  <a:pt x="2469" y="2159"/>
                </a:lnTo>
                <a:lnTo>
                  <a:pt x="940" y="0"/>
                </a:lnTo>
                <a:lnTo>
                  <a:pt x="0" y="0"/>
                </a:lnTo>
                <a:close/>
                <a:moveTo>
                  <a:pt x="2159" y="0"/>
                </a:moveTo>
                <a:lnTo>
                  <a:pt x="3548" y="2159"/>
                </a:lnTo>
                <a:lnTo>
                  <a:pt x="2159" y="4319"/>
                </a:lnTo>
                <a:lnTo>
                  <a:pt x="3101" y="4319"/>
                </a:lnTo>
                <a:lnTo>
                  <a:pt x="4628" y="2159"/>
                </a:lnTo>
                <a:lnTo>
                  <a:pt x="3101" y="0"/>
                </a:lnTo>
                <a:lnTo>
                  <a:pt x="2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2" name="Title 1">
            <a:extLst>
              <a:ext uri="{FF2B5EF4-FFF2-40B4-BE49-F238E27FC236}">
                <a16:creationId xmlns:a16="http://schemas.microsoft.com/office/drawing/2014/main" id="{8206107B-8BF7-4260-8BFE-D21DB82D45FB}"/>
              </a:ext>
            </a:extLst>
          </p:cNvPr>
          <p:cNvSpPr>
            <a:spLocks noGrp="1"/>
          </p:cNvSpPr>
          <p:nvPr>
            <p:ph type="title" hasCustomPrompt="1"/>
          </p:nvPr>
        </p:nvSpPr>
        <p:spPr>
          <a:xfrm>
            <a:off x="1751922" y="1391620"/>
            <a:ext cx="5580000" cy="947717"/>
          </a:xfrm>
        </p:spPr>
        <p:txBody>
          <a:bodyPr/>
          <a:lstStyle>
            <a:lvl1pPr>
              <a:defRPr>
                <a:solidFill>
                  <a:schemeClr val="bg1"/>
                </a:solidFill>
              </a:defRPr>
            </a:lvl1pPr>
          </a:lstStyle>
          <a:p>
            <a:r>
              <a:rPr lang="en-US" dirty="0"/>
              <a:t>Citation lorem ipsum dolor sit </a:t>
            </a:r>
            <a:r>
              <a:rPr lang="en-US" dirty="0" err="1"/>
              <a:t>amet</a:t>
            </a:r>
            <a:r>
              <a:rPr lang="en-US" dirty="0"/>
              <a:t>, </a:t>
            </a:r>
            <a:r>
              <a:rPr lang="en-US" dirty="0" err="1"/>
              <a:t>adipiscing</a:t>
            </a:r>
            <a:r>
              <a:rPr lang="en-US" dirty="0"/>
              <a:t> </a:t>
            </a:r>
            <a:r>
              <a:rPr lang="en-US" dirty="0" err="1"/>
              <a:t>erat</a:t>
            </a:r>
            <a:r>
              <a:rPr lang="en-US" dirty="0"/>
              <a:t> </a:t>
            </a:r>
            <a:r>
              <a:rPr lang="en-US" dirty="0" err="1"/>
              <a:t>volutpat</a:t>
            </a:r>
            <a:r>
              <a:rPr lang="en-US" dirty="0"/>
              <a:t>.</a:t>
            </a:r>
            <a:endParaRPr lang="en-GB" dirty="0"/>
          </a:p>
        </p:txBody>
      </p:sp>
      <p:sp>
        <p:nvSpPr>
          <p:cNvPr id="10" name="Text Placeholder 3">
            <a:extLst>
              <a:ext uri="{FF2B5EF4-FFF2-40B4-BE49-F238E27FC236}">
                <a16:creationId xmlns:a16="http://schemas.microsoft.com/office/drawing/2014/main" id="{22538D80-93D9-4A8D-A56F-F9EFE4D1BA9B}"/>
              </a:ext>
            </a:extLst>
          </p:cNvPr>
          <p:cNvSpPr>
            <a:spLocks noGrp="1"/>
          </p:cNvSpPr>
          <p:nvPr>
            <p:ph type="body" sz="half" idx="13" hasCustomPrompt="1"/>
          </p:nvPr>
        </p:nvSpPr>
        <p:spPr>
          <a:xfrm>
            <a:off x="6016022" y="5167017"/>
            <a:ext cx="5580000" cy="648000"/>
          </a:xfrm>
          <a:prstGeom prst="rect">
            <a:avLst/>
          </a:prstGeom>
        </p:spPr>
        <p:txBody>
          <a:bodyPr>
            <a:normAutofit/>
          </a:bodyPr>
          <a:lstStyle>
            <a:lvl1pPr marL="0" indent="0" algn="r">
              <a:buFont typeface="Symbol" panose="05050102010706020507" pitchFamily="18" charset="2"/>
              <a:buNone/>
              <a:defRPr sz="2000" i="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Author</a:t>
            </a:r>
          </a:p>
        </p:txBody>
      </p:sp>
      <p:sp>
        <p:nvSpPr>
          <p:cNvPr id="14" name="Freeform 5">
            <a:extLst>
              <a:ext uri="{FF2B5EF4-FFF2-40B4-BE49-F238E27FC236}">
                <a16:creationId xmlns:a16="http://schemas.microsoft.com/office/drawing/2014/main" id="{AC3967A6-B166-48F7-90B1-FED9A7184CC7}"/>
              </a:ext>
            </a:extLst>
          </p:cNvPr>
          <p:cNvSpPr>
            <a:spLocks noEditPoints="1"/>
          </p:cNvSpPr>
          <p:nvPr userDrawn="1"/>
        </p:nvSpPr>
        <p:spPr bwMode="auto">
          <a:xfrm>
            <a:off x="4828423" y="4027655"/>
            <a:ext cx="950988" cy="887494"/>
          </a:xfrm>
          <a:custGeom>
            <a:avLst/>
            <a:gdLst>
              <a:gd name="T0" fmla="*/ 0 w 4628"/>
              <a:gd name="T1" fmla="*/ 0 h 4319"/>
              <a:gd name="T2" fmla="*/ 1389 w 4628"/>
              <a:gd name="T3" fmla="*/ 2159 h 4319"/>
              <a:gd name="T4" fmla="*/ 0 w 4628"/>
              <a:gd name="T5" fmla="*/ 4319 h 4319"/>
              <a:gd name="T6" fmla="*/ 940 w 4628"/>
              <a:gd name="T7" fmla="*/ 4319 h 4319"/>
              <a:gd name="T8" fmla="*/ 2469 w 4628"/>
              <a:gd name="T9" fmla="*/ 2159 h 4319"/>
              <a:gd name="T10" fmla="*/ 940 w 4628"/>
              <a:gd name="T11" fmla="*/ 0 h 4319"/>
              <a:gd name="T12" fmla="*/ 0 w 4628"/>
              <a:gd name="T13" fmla="*/ 0 h 4319"/>
              <a:gd name="T14" fmla="*/ 2159 w 4628"/>
              <a:gd name="T15" fmla="*/ 0 h 4319"/>
              <a:gd name="T16" fmla="*/ 3548 w 4628"/>
              <a:gd name="T17" fmla="*/ 2159 h 4319"/>
              <a:gd name="T18" fmla="*/ 2159 w 4628"/>
              <a:gd name="T19" fmla="*/ 4319 h 4319"/>
              <a:gd name="T20" fmla="*/ 3101 w 4628"/>
              <a:gd name="T21" fmla="*/ 4319 h 4319"/>
              <a:gd name="T22" fmla="*/ 4628 w 4628"/>
              <a:gd name="T23" fmla="*/ 2159 h 4319"/>
              <a:gd name="T24" fmla="*/ 3101 w 4628"/>
              <a:gd name="T25" fmla="*/ 0 h 4319"/>
              <a:gd name="T26" fmla="*/ 2159 w 4628"/>
              <a:gd name="T27" fmla="*/ 0 h 4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28" h="4319">
                <a:moveTo>
                  <a:pt x="0" y="0"/>
                </a:moveTo>
                <a:lnTo>
                  <a:pt x="1389" y="2159"/>
                </a:lnTo>
                <a:lnTo>
                  <a:pt x="0" y="4319"/>
                </a:lnTo>
                <a:lnTo>
                  <a:pt x="940" y="4319"/>
                </a:lnTo>
                <a:lnTo>
                  <a:pt x="2469" y="2159"/>
                </a:lnTo>
                <a:lnTo>
                  <a:pt x="940" y="0"/>
                </a:lnTo>
                <a:lnTo>
                  <a:pt x="0" y="0"/>
                </a:lnTo>
                <a:close/>
                <a:moveTo>
                  <a:pt x="2159" y="0"/>
                </a:moveTo>
                <a:lnTo>
                  <a:pt x="3548" y="2159"/>
                </a:lnTo>
                <a:lnTo>
                  <a:pt x="2159" y="4319"/>
                </a:lnTo>
                <a:lnTo>
                  <a:pt x="3101" y="4319"/>
                </a:lnTo>
                <a:lnTo>
                  <a:pt x="4628" y="2159"/>
                </a:lnTo>
                <a:lnTo>
                  <a:pt x="3101" y="0"/>
                </a:lnTo>
                <a:lnTo>
                  <a:pt x="215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p>
        </p:txBody>
      </p:sp>
      <p:sp>
        <p:nvSpPr>
          <p:cNvPr id="12" name="TextBox 11" descr="CMSLegal_Footer_Firm">
            <a:extLst>
              <a:ext uri="{FF2B5EF4-FFF2-40B4-BE49-F238E27FC236}">
                <a16:creationId xmlns:a16="http://schemas.microsoft.com/office/drawing/2014/main" id="{5FC74165-AB92-4B8A-9CB5-BCD966758F9B}"/>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5" name="Foliennummernplatzhalter 5" descr="CMSLegal_Footer_SlideNumber">
            <a:extLst>
              <a:ext uri="{FF2B5EF4-FFF2-40B4-BE49-F238E27FC236}">
                <a16:creationId xmlns:a16="http://schemas.microsoft.com/office/drawing/2014/main" id="{8A21BD16-B35D-4103-9D53-A136B161EBF5}"/>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1" name="TextBox 10" descr="CMSLegal_Cover_Footer_and_Date">
            <a:extLst>
              <a:ext uri="{FF2B5EF4-FFF2-40B4-BE49-F238E27FC236}">
                <a16:creationId xmlns:a16="http://schemas.microsoft.com/office/drawing/2014/main" id="{4BFE41D2-3088-4F55-A497-3B406C043DC1}"/>
              </a:ext>
            </a:extLst>
          </p:cNvPr>
          <p:cNvSpPr txBox="1"/>
          <p:nvPr userDrawn="1">
            <p:custDataLst>
              <p:tags r:id="rId2"/>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4180692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_with_image_white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8EB8B2-EAD1-93D0-A275-D5FAB1FAA633}"/>
              </a:ext>
            </a:extLst>
          </p:cNvPr>
          <p:cNvSpPr txBox="1"/>
          <p:nvPr userDrawn="1">
            <p:custDataLst>
              <p:tags r:id="rId1"/>
            </p:custDataLst>
          </p:nvPr>
        </p:nvSpPr>
        <p:spPr bwMode="auto">
          <a:xfrm>
            <a:off x="0" y="0"/>
            <a:ext cx="127000" cy="127000"/>
          </a:xfrm>
          <a:prstGeom prst="rect">
            <a:avLst/>
          </a:prstGeom>
          <a:noFill/>
        </p:spPr>
        <p:txBody>
          <a:bodyPr vert="horz" rtlCol="0">
            <a:spAutoFit/>
          </a:bodyPr>
          <a:lstStyle/>
          <a:p>
            <a:endParaRPr lang="en-US"/>
          </a:p>
        </p:txBody>
      </p:sp>
      <p:sp>
        <p:nvSpPr>
          <p:cNvPr id="4" name="TextBox 3">
            <a:extLst>
              <a:ext uri="{FF2B5EF4-FFF2-40B4-BE49-F238E27FC236}">
                <a16:creationId xmlns:a16="http://schemas.microsoft.com/office/drawing/2014/main" id="{32A200EE-BD0C-101B-4A3D-E9B5AECAA95C}"/>
              </a:ext>
            </a:extLst>
          </p:cNvPr>
          <p:cNvSpPr txBox="1"/>
          <p:nvPr userDrawn="1">
            <p:custDataLst>
              <p:tags r:id="rId2"/>
            </p:custDataLst>
          </p:nvPr>
        </p:nvSpPr>
        <p:spPr bwMode="auto">
          <a:xfrm>
            <a:off x="0" y="1312"/>
            <a:ext cx="127000" cy="127000"/>
          </a:xfrm>
          <a:prstGeom prst="rect">
            <a:avLst/>
          </a:prstGeom>
          <a:noFill/>
        </p:spPr>
        <p:txBody>
          <a:bodyPr vert="horz" rtlCol="0">
            <a:spAutoFit/>
          </a:bodyPr>
          <a:lstStyle/>
          <a:p>
            <a:endParaRPr lang="en-US"/>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3"/>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4"/>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5"/>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TextBox 10" descr="CMSLegal_Cover_Footer_and_Date">
            <a:extLst>
              <a:ext uri="{FF2B5EF4-FFF2-40B4-BE49-F238E27FC236}">
                <a16:creationId xmlns:a16="http://schemas.microsoft.com/office/drawing/2014/main" id="{BD014D82-FE55-444F-B40F-C87828145287}"/>
              </a:ext>
            </a:extLst>
          </p:cNvPr>
          <p:cNvSpPr txBox="1"/>
          <p:nvPr userDrawn="1">
            <p:custDataLst>
              <p:tags r:id="rId6"/>
            </p:custDataLst>
          </p:nvPr>
        </p:nvSpPr>
        <p:spPr>
          <a:xfrm>
            <a:off x="607448" y="5998552"/>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9357BE0E-D61F-4999-94CE-FF6E25D43294}"/>
              </a:ext>
            </a:extLst>
          </p:cNvPr>
          <p:cNvSpPr txBox="1"/>
          <p:nvPr userDrawn="1">
            <p:custDataLst>
              <p:tags r:id="rId7"/>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
        <p:nvSpPr>
          <p:cNvPr id="15" name="TextBox 14" descr="CMSLegal_Footer_Firm">
            <a:extLst>
              <a:ext uri="{FF2B5EF4-FFF2-40B4-BE49-F238E27FC236}">
                <a16:creationId xmlns:a16="http://schemas.microsoft.com/office/drawing/2014/main" id="{0733BF2B-315C-4EE5-B2E7-537498743216}"/>
              </a:ext>
            </a:extLst>
          </p:cNvPr>
          <p:cNvSpPr txBox="1"/>
          <p:nvPr userDrawn="1">
            <p:custDataLst>
              <p:tags r:id="rId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1017899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Quote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6" name="Group 4">
            <a:extLst>
              <a:ext uri="{FF2B5EF4-FFF2-40B4-BE49-F238E27FC236}">
                <a16:creationId xmlns:a16="http://schemas.microsoft.com/office/drawing/2014/main" id="{CDCC618A-DB04-4D4F-B722-9D348D8EA65D}"/>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7" name="Freeform 5">
              <a:extLst>
                <a:ext uri="{FF2B5EF4-FFF2-40B4-BE49-F238E27FC236}">
                  <a16:creationId xmlns:a16="http://schemas.microsoft.com/office/drawing/2014/main" id="{E6632E79-8266-4C8D-B45D-BCA93DBBED60}"/>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8" name="Freeform 6">
              <a:extLst>
                <a:ext uri="{FF2B5EF4-FFF2-40B4-BE49-F238E27FC236}">
                  <a16:creationId xmlns:a16="http://schemas.microsoft.com/office/drawing/2014/main" id="{12BB432C-E7C2-4D73-8C39-573CB6249790}"/>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9" name="Foliennummernplatzhalter 5" descr="CMSLegal_Footer_SlideNumber">
            <a:extLst>
              <a:ext uri="{FF2B5EF4-FFF2-40B4-BE49-F238E27FC236}">
                <a16:creationId xmlns:a16="http://schemas.microsoft.com/office/drawing/2014/main" id="{FE05E1D1-3779-435D-B8D4-ADFB8FD85C4E}"/>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0" name="TextBox 9" descr="CMSLegal_Cover_Footer_and_Date">
            <a:extLst>
              <a:ext uri="{FF2B5EF4-FFF2-40B4-BE49-F238E27FC236}">
                <a16:creationId xmlns:a16="http://schemas.microsoft.com/office/drawing/2014/main" id="{7EA8733D-FC9C-4E83-8C65-9BB29B09E17E}"/>
              </a:ext>
            </a:extLst>
          </p:cNvPr>
          <p:cNvSpPr txBox="1"/>
          <p:nvPr userDrawn="1">
            <p:custDataLst>
              <p:tags r:id="rId1"/>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2EBB0CD5-355A-42DF-A1AB-0C2EAC3E2BED}"/>
              </a:ext>
            </a:extLst>
          </p:cNvPr>
          <p:cNvSpPr txBox="1"/>
          <p:nvPr userDrawn="1">
            <p:custDataLst>
              <p:tags r:id="rId2"/>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19745668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and_content _supergraphic_colou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045E947-B104-4FE5-B694-C2CFDD266CA2}"/>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 name="Text Placeholder 3"/>
          <p:cNvSpPr>
            <a:spLocks noGrp="1"/>
          </p:cNvSpPr>
          <p:nvPr>
            <p:ph type="body" sz="half" idx="2"/>
          </p:nvPr>
        </p:nvSpPr>
        <p:spPr>
          <a:xfrm>
            <a:off x="576000" y="576000"/>
            <a:ext cx="6840000" cy="900000"/>
          </a:xfrm>
          <a:prstGeom prst="rect">
            <a:avLst/>
          </a:prstGeom>
        </p:spPr>
        <p:txBody>
          <a:bodyPr anchor="t" anchorCtr="0">
            <a:normAutofit/>
          </a:bodyPr>
          <a:lstStyle>
            <a:lvl1pPr marL="0" indent="0">
              <a:buFont typeface="Symbol" panose="05050102010706020507" pitchFamily="18" charset="2"/>
              <a:buNone/>
              <a:defRPr sz="2500" b="1">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10" name="Text Placeholder 3">
            <a:extLst>
              <a:ext uri="{FF2B5EF4-FFF2-40B4-BE49-F238E27FC236}">
                <a16:creationId xmlns:a16="http://schemas.microsoft.com/office/drawing/2014/main" id="{E4C6CE39-C799-4591-82C7-4B92B856B367}"/>
              </a:ext>
            </a:extLst>
          </p:cNvPr>
          <p:cNvSpPr>
            <a:spLocks noGrp="1"/>
          </p:cNvSpPr>
          <p:nvPr>
            <p:ph type="body" sz="half" idx="13"/>
          </p:nvPr>
        </p:nvSpPr>
        <p:spPr>
          <a:xfrm>
            <a:off x="576000" y="1803401"/>
            <a:ext cx="6840000" cy="4457424"/>
          </a:xfrm>
          <a:prstGeom prst="rect">
            <a:avLst/>
          </a:prstGeom>
        </p:spPr>
        <p:txBody>
          <a:bodyPr>
            <a:normAutofit/>
          </a:bodyPr>
          <a:lstStyle>
            <a:lvl1pPr marL="0" indent="0">
              <a:buFont typeface="Symbol" panose="05050102010706020507" pitchFamily="18" charset="2"/>
              <a:buNone/>
              <a:defRPr sz="2000" b="0">
                <a:solidFill>
                  <a:schemeClr val="bg1"/>
                </a:solidFill>
              </a:defRPr>
            </a:lvl1pPr>
            <a:lvl2pPr marL="266700" indent="0">
              <a:buFont typeface="Arial" panose="020B0604020202020204" pitchFamily="34" charse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grpSp>
        <p:nvGrpSpPr>
          <p:cNvPr id="8" name="Group 4">
            <a:extLst>
              <a:ext uri="{FF2B5EF4-FFF2-40B4-BE49-F238E27FC236}">
                <a16:creationId xmlns:a16="http://schemas.microsoft.com/office/drawing/2014/main" id="{0A7C4239-7FB1-48E4-9F17-DDBF2CE0CE07}"/>
              </a:ext>
            </a:extLst>
          </p:cNvPr>
          <p:cNvGrpSpPr>
            <a:grpSpLocks noChangeAspect="1"/>
          </p:cNvGrpSpPr>
          <p:nvPr userDrawn="1"/>
        </p:nvGrpSpPr>
        <p:grpSpPr bwMode="auto">
          <a:xfrm>
            <a:off x="8529638" y="3175"/>
            <a:ext cx="3662362" cy="6858000"/>
            <a:chOff x="5373" y="2"/>
            <a:chExt cx="2307" cy="4320"/>
          </a:xfrm>
          <a:solidFill>
            <a:schemeClr val="bg1">
              <a:alpha val="20000"/>
            </a:schemeClr>
          </a:solidFill>
        </p:grpSpPr>
        <p:sp>
          <p:nvSpPr>
            <p:cNvPr id="9" name="Freeform 5">
              <a:extLst>
                <a:ext uri="{FF2B5EF4-FFF2-40B4-BE49-F238E27FC236}">
                  <a16:creationId xmlns:a16="http://schemas.microsoft.com/office/drawing/2014/main" id="{F107A3FF-3D13-4945-B0B8-46DBE8F1614B}"/>
                </a:ext>
              </a:extLst>
            </p:cNvPr>
            <p:cNvSpPr>
              <a:spLocks/>
            </p:cNvSpPr>
            <p:nvPr userDrawn="1"/>
          </p:nvSpPr>
          <p:spPr bwMode="auto">
            <a:xfrm>
              <a:off x="6907" y="2"/>
              <a:ext cx="773" cy="4320"/>
            </a:xfrm>
            <a:custGeom>
              <a:avLst/>
              <a:gdLst>
                <a:gd name="T0" fmla="*/ 10 w 386"/>
                <a:gd name="T1" fmla="*/ 1212 h 2160"/>
                <a:gd name="T2" fmla="*/ 11 w 386"/>
                <a:gd name="T3" fmla="*/ 1223 h 2160"/>
                <a:gd name="T4" fmla="*/ 294 w 386"/>
                <a:gd name="T5" fmla="*/ 2160 h 2160"/>
                <a:gd name="T6" fmla="*/ 386 w 386"/>
                <a:gd name="T7" fmla="*/ 2160 h 2160"/>
                <a:gd name="T8" fmla="*/ 386 w 386"/>
                <a:gd name="T9" fmla="*/ 0 h 2160"/>
                <a:gd name="T10" fmla="*/ 305 w 386"/>
                <a:gd name="T11" fmla="*/ 0 h 2160"/>
                <a:gd name="T12" fmla="*/ 35 w 386"/>
                <a:gd name="T13" fmla="*/ 717 h 2160"/>
                <a:gd name="T14" fmla="*/ 10 w 386"/>
                <a:gd name="T15" fmla="*/ 1212 h 21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86" h="2160">
                  <a:moveTo>
                    <a:pt x="10" y="1212"/>
                  </a:moveTo>
                  <a:cubicBezTo>
                    <a:pt x="11" y="1223"/>
                    <a:pt x="11" y="1223"/>
                    <a:pt x="11" y="1223"/>
                  </a:cubicBezTo>
                  <a:cubicBezTo>
                    <a:pt x="33" y="1572"/>
                    <a:pt x="133" y="1889"/>
                    <a:pt x="294" y="2160"/>
                  </a:cubicBezTo>
                  <a:cubicBezTo>
                    <a:pt x="386" y="2160"/>
                    <a:pt x="386" y="2160"/>
                    <a:pt x="386" y="2160"/>
                  </a:cubicBezTo>
                  <a:cubicBezTo>
                    <a:pt x="386" y="0"/>
                    <a:pt x="386" y="0"/>
                    <a:pt x="386" y="0"/>
                  </a:cubicBezTo>
                  <a:cubicBezTo>
                    <a:pt x="305" y="0"/>
                    <a:pt x="305" y="0"/>
                    <a:pt x="305" y="0"/>
                  </a:cubicBezTo>
                  <a:cubicBezTo>
                    <a:pt x="172" y="214"/>
                    <a:pt x="79" y="456"/>
                    <a:pt x="35" y="717"/>
                  </a:cubicBezTo>
                  <a:cubicBezTo>
                    <a:pt x="9" y="876"/>
                    <a:pt x="0" y="1041"/>
                    <a:pt x="10" y="121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CAC3B76D-B496-405B-A13D-8EB0C3F89DBE}"/>
                </a:ext>
              </a:extLst>
            </p:cNvPr>
            <p:cNvSpPr>
              <a:spLocks/>
            </p:cNvSpPr>
            <p:nvPr userDrawn="1"/>
          </p:nvSpPr>
          <p:spPr bwMode="auto">
            <a:xfrm>
              <a:off x="5373" y="2"/>
              <a:ext cx="1532" cy="4320"/>
            </a:xfrm>
            <a:custGeom>
              <a:avLst/>
              <a:gdLst>
                <a:gd name="T0" fmla="*/ 483 w 765"/>
                <a:gd name="T1" fmla="*/ 1138 h 2160"/>
                <a:gd name="T2" fmla="*/ 523 w 765"/>
                <a:gd name="T3" fmla="*/ 717 h 2160"/>
                <a:gd name="T4" fmla="*/ 585 w 765"/>
                <a:gd name="T5" fmla="*/ 474 h 2160"/>
                <a:gd name="T6" fmla="*/ 765 w 765"/>
                <a:gd name="T7" fmla="*/ 0 h 2160"/>
                <a:gd name="T8" fmla="*/ 637 w 765"/>
                <a:gd name="T9" fmla="*/ 0 h 2160"/>
                <a:gd name="T10" fmla="*/ 159 w 765"/>
                <a:gd name="T11" fmla="*/ 717 h 2160"/>
                <a:gd name="T12" fmla="*/ 0 w 765"/>
                <a:gd name="T13" fmla="*/ 1548 h 2160"/>
                <a:gd name="T14" fmla="*/ 0 w 765"/>
                <a:gd name="T15" fmla="*/ 1560 h 2160"/>
                <a:gd name="T16" fmla="*/ 79 w 765"/>
                <a:gd name="T17" fmla="*/ 2160 h 2160"/>
                <a:gd name="T18" fmla="*/ 733 w 765"/>
                <a:gd name="T19" fmla="*/ 2160 h 2160"/>
                <a:gd name="T20" fmla="*/ 483 w 765"/>
                <a:gd name="T21" fmla="*/ 113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765" h="2160">
                  <a:moveTo>
                    <a:pt x="483" y="1138"/>
                  </a:moveTo>
                  <a:cubicBezTo>
                    <a:pt x="483" y="994"/>
                    <a:pt x="497" y="853"/>
                    <a:pt x="523" y="717"/>
                  </a:cubicBezTo>
                  <a:cubicBezTo>
                    <a:pt x="539" y="634"/>
                    <a:pt x="560" y="553"/>
                    <a:pt x="585" y="474"/>
                  </a:cubicBezTo>
                  <a:cubicBezTo>
                    <a:pt x="628" y="307"/>
                    <a:pt x="688" y="149"/>
                    <a:pt x="765" y="0"/>
                  </a:cubicBezTo>
                  <a:cubicBezTo>
                    <a:pt x="637" y="0"/>
                    <a:pt x="637" y="0"/>
                    <a:pt x="637" y="0"/>
                  </a:cubicBezTo>
                  <a:cubicBezTo>
                    <a:pt x="431" y="202"/>
                    <a:pt x="268" y="445"/>
                    <a:pt x="159" y="717"/>
                  </a:cubicBezTo>
                  <a:cubicBezTo>
                    <a:pt x="56" y="972"/>
                    <a:pt x="0" y="1252"/>
                    <a:pt x="0" y="1548"/>
                  </a:cubicBezTo>
                  <a:cubicBezTo>
                    <a:pt x="0" y="1560"/>
                    <a:pt x="0" y="1560"/>
                    <a:pt x="0" y="1560"/>
                  </a:cubicBezTo>
                  <a:cubicBezTo>
                    <a:pt x="0" y="1771"/>
                    <a:pt x="28" y="1972"/>
                    <a:pt x="79" y="2160"/>
                  </a:cubicBezTo>
                  <a:cubicBezTo>
                    <a:pt x="733" y="2160"/>
                    <a:pt x="733" y="2160"/>
                    <a:pt x="733" y="2160"/>
                  </a:cubicBezTo>
                  <a:cubicBezTo>
                    <a:pt x="573" y="1854"/>
                    <a:pt x="483" y="1506"/>
                    <a:pt x="483" y="1138"/>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13" name="Slide Number Placeholder 5">
            <a:extLst>
              <a:ext uri="{FF2B5EF4-FFF2-40B4-BE49-F238E27FC236}">
                <a16:creationId xmlns:a16="http://schemas.microsoft.com/office/drawing/2014/main" id="{A05A7208-4173-4166-B03D-7B7F4800D3E6}"/>
              </a:ext>
            </a:extLst>
          </p:cNvPr>
          <p:cNvSpPr>
            <a:spLocks noGrp="1"/>
          </p:cNvSpPr>
          <p:nvPr>
            <p:ph type="sldNum" sz="quarter" idx="4"/>
          </p:nvPr>
        </p:nvSpPr>
        <p:spPr>
          <a:xfrm>
            <a:off x="594000" y="6264000"/>
            <a:ext cx="288000" cy="594000"/>
          </a:xfrm>
          <a:prstGeom prst="rect">
            <a:avLst/>
          </a:prstGeom>
        </p:spPr>
        <p:txBody>
          <a:bodyPr vert="horz" lIns="0" tIns="0" rIns="0" bIns="0" rtlCol="0" anchor="ctr"/>
          <a:lstStyle>
            <a:lvl1pPr algn="l">
              <a:defRPr sz="1000" b="0">
                <a:solidFill>
                  <a:schemeClr val="bg1"/>
                </a:solidFill>
                <a:latin typeface="+mj-lt"/>
                <a:ea typeface="Open Sans" panose="020B0606030504020204" pitchFamily="34" charset="0"/>
                <a:cs typeface="Open Sans" panose="020B0606030504020204" pitchFamily="34" charset="0"/>
              </a:defRPr>
            </a:lvl1pPr>
          </a:lstStyle>
          <a:p>
            <a:fld id="{586824BF-3B93-454D-8CFC-2835FAC2A0AB}" type="slidenum">
              <a:rPr lang="de-DE" smtClean="0"/>
              <a:pPr/>
              <a:t>‹#›</a:t>
            </a:fld>
            <a:endParaRPr lang="de-DE" dirty="0"/>
          </a:p>
        </p:txBody>
      </p:sp>
      <p:sp>
        <p:nvSpPr>
          <p:cNvPr id="15" name="TextBox 14" descr="CMSLegal_Footer_Firm">
            <a:extLst>
              <a:ext uri="{FF2B5EF4-FFF2-40B4-BE49-F238E27FC236}">
                <a16:creationId xmlns:a16="http://schemas.microsoft.com/office/drawing/2014/main" id="{6E1D190B-F579-4C0E-87F0-18AA15D7C3E1}"/>
              </a:ext>
            </a:extLst>
          </p:cNvPr>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5D0E4B01-9384-405C-9C66-A9E4B75AB15B}"/>
              </a:ext>
            </a:extLst>
          </p:cNvPr>
          <p:cNvSpPr txBox="1"/>
          <p:nvPr userDrawn="1">
            <p:custDataLst>
              <p:tags r:id="rId2"/>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16553788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cover_with_image_colour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0E9FF-E5E0-2FC9-DB6B-7D78C0C61D3E}"/>
              </a:ext>
            </a:extLst>
          </p:cNvPr>
          <p:cNvSpPr txBox="1"/>
          <p:nvPr userDrawn="1">
            <p:custDataLst>
              <p:tags r:id="rId1"/>
            </p:custDataLst>
          </p:nvPr>
        </p:nvSpPr>
        <p:spPr bwMode="auto">
          <a:xfrm>
            <a:off x="0" y="1312"/>
            <a:ext cx="127000" cy="369332"/>
          </a:xfrm>
          <a:prstGeom prst="rect">
            <a:avLst/>
          </a:prstGeom>
          <a:noFill/>
        </p:spPr>
        <p:txBody>
          <a:bodyPr vert="horz" rtlCol="0">
            <a:spAutoFit/>
          </a:bodyPr>
          <a:lstStyle/>
          <a:p>
            <a:endParaRPr lang="en-US"/>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DB02E2B5-89BF-44D8-8D5C-04F9F6684F53}"/>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8385044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sclaimer_slide">
    <p:spTree>
      <p:nvGrpSpPr>
        <p:cNvPr id="1" name=""/>
        <p:cNvGrpSpPr/>
        <p:nvPr/>
      </p:nvGrpSpPr>
      <p:grpSpPr>
        <a:xfrm>
          <a:off x="0" y="0"/>
          <a:ext cx="0" cy="0"/>
          <a:chOff x="0" y="0"/>
          <a:chExt cx="0" cy="0"/>
        </a:xfrm>
      </p:grpSpPr>
      <p:sp>
        <p:nvSpPr>
          <p:cNvPr id="25" name="Footer">
            <a:extLst>
              <a:ext uri="{FF2B5EF4-FFF2-40B4-BE49-F238E27FC236}">
                <a16:creationId xmlns:a16="http://schemas.microsoft.com/office/drawing/2014/main" id="{ED83C10C-0959-87F8-D22A-2B6C02799F3D}"/>
              </a:ext>
            </a:extLst>
          </p:cNvPr>
          <p:cNvSpPr txBox="1"/>
          <p:nvPr userDrawn="1">
            <p:custDataLst>
              <p:tags r:id="rId1"/>
            </p:custDataLst>
          </p:nvPr>
        </p:nvSpPr>
        <p:spPr>
          <a:xfrm>
            <a:off x="521589" y="6431538"/>
            <a:ext cx="1666957" cy="215444"/>
          </a:xfrm>
          <a:prstGeom prst="rect">
            <a:avLst/>
          </a:prstGeom>
          <a:noFill/>
          <a:ln>
            <a:noFill/>
          </a:ln>
        </p:spPr>
        <p:txBody>
          <a:bodyPr wrap="square" rtlCol="0">
            <a:spAutoFit/>
          </a:bodyPr>
          <a:lstStyle/>
          <a:p>
            <a:r>
              <a:rPr lang="en-GB" sz="800">
                <a:latin typeface="Arial" pitchFamily="34" charset="0"/>
                <a:cs typeface="Arial" pitchFamily="34" charset="0"/>
              </a:rPr>
              <a:t>Budapest - 3369464.1</a:t>
            </a:r>
            <a:endParaRPr lang="en-GB" sz="800" dirty="0">
              <a:latin typeface="Arial" pitchFamily="34" charset="0"/>
              <a:cs typeface="Arial" pitchFamily="34" charset="0"/>
            </a:endParaRPr>
          </a:p>
        </p:txBody>
      </p:sp>
      <p:sp>
        <p:nvSpPr>
          <p:cNvPr id="38" name="DBLUX_Text_Full" descr="CMS_Legal_Disclaimer_Textbox_003">
            <a:extLst>
              <a:ext uri="{FF2B5EF4-FFF2-40B4-BE49-F238E27FC236}">
                <a16:creationId xmlns:a16="http://schemas.microsoft.com/office/drawing/2014/main" id="{AB860740-FD80-787B-F330-0DDFC795F205}"/>
              </a:ext>
            </a:extLst>
          </p:cNvPr>
          <p:cNvSpPr txBox="1">
            <a:spLocks/>
          </p:cNvSpPr>
          <p:nvPr userDrawn="1">
            <p:custDataLst>
              <p:tags r:id="rId2"/>
            </p:custDataLst>
          </p:nvPr>
        </p:nvSpPr>
        <p:spPr>
          <a:xfrm>
            <a:off x="586800" y="2045610"/>
            <a:ext cx="5294400" cy="3997821"/>
          </a:xfrm>
          <a:prstGeom prst="rect">
            <a:avLst/>
          </a:prstGeom>
          <a:noFill/>
        </p:spPr>
        <p:txBody>
          <a:bodyPr lIns="0" tIns="0" rIns="0" bIns="0" anchor="t" anchorCtr="0">
            <a:noAutofit/>
          </a:bodyPr>
          <a:lst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Symbol" pitchFamily="-110" charset="2"/>
              <a:buNone/>
              <a:defRPr/>
            </a:pPr>
            <a:endParaRPr lang="en-US" sz="800" b="0" baseline="0" dirty="0">
              <a:solidFill>
                <a:schemeClr val="tx1"/>
              </a:solidFill>
              <a:ea typeface="+mn-ea"/>
            </a:endParaRPr>
          </a:p>
        </p:txBody>
      </p:sp>
      <p:sp>
        <p:nvSpPr>
          <p:cNvPr id="27" name="Pitch-Back page-Info and URL">
            <a:extLst>
              <a:ext uri="{FF2B5EF4-FFF2-40B4-BE49-F238E27FC236}">
                <a16:creationId xmlns:a16="http://schemas.microsoft.com/office/drawing/2014/main" id="{D4C01F2D-945F-9942-8F12-592B2C681DFB}"/>
              </a:ext>
            </a:extLst>
          </p:cNvPr>
          <p:cNvSpPr txBox="1"/>
          <p:nvPr userDrawn="1">
            <p:custDataLst>
              <p:tags r:id="rId3"/>
            </p:custDataLst>
          </p:nvPr>
        </p:nvSpPr>
        <p:spPr>
          <a:xfrm>
            <a:off x="587375" y="6163200"/>
            <a:ext cx="5295600" cy="123111"/>
          </a:xfrm>
          <a:prstGeom prst="rect">
            <a:avLst/>
          </a:prstGeom>
          <a:noFill/>
        </p:spPr>
        <p:txBody>
          <a:bodyPr wrap="square" lIns="0" tIns="0" rIns="0" bIns="0"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kern="1200" baseline="0">
                <a:solidFill>
                  <a:prstClr val="black"/>
                </a:solidFill>
                <a:latin typeface="Arial" pitchFamily="34" charset="0"/>
                <a:ea typeface="+mn-ea"/>
                <a:cs typeface="Arial" pitchFamily="34" charset="0"/>
              </a:rPr>
              <a:t>Further information can be found at </a:t>
            </a:r>
            <a:r>
              <a:rPr lang="en-US" sz="800" b="1" i="0" kern="1200" baseline="0">
                <a:solidFill>
                  <a:prstClr val="black"/>
                </a:solidFill>
                <a:latin typeface="Arial" pitchFamily="34" charset="0"/>
                <a:ea typeface="+mn-ea"/>
                <a:cs typeface="Arial" pitchFamily="34" charset="0"/>
              </a:rPr>
              <a:t>cms.law</a:t>
            </a:r>
            <a:r>
              <a:rPr lang="en-US" sz="800" b="0" i="0" kern="1200" baseline="0">
                <a:solidFill>
                  <a:prstClr val="black"/>
                </a:solidFill>
                <a:latin typeface="Arial" pitchFamily="34" charset="0"/>
                <a:ea typeface="+mn-ea"/>
                <a:cs typeface="Arial" pitchFamily="34" charset="0"/>
              </a:rPr>
              <a:t> </a:t>
            </a:r>
            <a:endParaRPr lang="en-GB" sz="800" b="0" i="0" kern="1200" baseline="0" dirty="0">
              <a:solidFill>
                <a:prstClr val="black"/>
              </a:solidFill>
              <a:latin typeface="Arial" pitchFamily="34" charset="0"/>
              <a:ea typeface="+mn-ea"/>
              <a:cs typeface="Arial" pitchFamily="34" charset="0"/>
            </a:endParaRPr>
          </a:p>
        </p:txBody>
      </p:sp>
      <p:sp>
        <p:nvSpPr>
          <p:cNvPr id="2" name="TextBox 1">
            <a:extLst>
              <a:ext uri="{FF2B5EF4-FFF2-40B4-BE49-F238E27FC236}">
                <a16:creationId xmlns:a16="http://schemas.microsoft.com/office/drawing/2014/main" id="{2BF52C96-3B6F-DBA4-1523-75E4768476AA}"/>
              </a:ext>
            </a:extLst>
          </p:cNvPr>
          <p:cNvSpPr txBox="1"/>
          <p:nvPr userDrawn="1">
            <p:custDataLst>
              <p:tags r:id="rId4"/>
            </p:custDataLst>
          </p:nvPr>
        </p:nvSpPr>
        <p:spPr bwMode="auto">
          <a:xfrm>
            <a:off x="586800" y="1731600"/>
            <a:ext cx="127000" cy="127000"/>
          </a:xfrm>
          <a:prstGeom prst="rect">
            <a:avLst/>
          </a:prstGeom>
          <a:noFill/>
          <a:ln>
            <a:noFill/>
          </a:ln>
        </p:spPr>
        <p:txBody>
          <a:bodyPr vert="horz" wrap="square" rtlCol="0">
            <a:spAutoFit/>
          </a:bodyPr>
          <a:lstStyle/>
          <a:p>
            <a:endParaRPr lang="en-US" sz="1000" dirty="0">
              <a:solidFill>
                <a:srgbClr val="766A62"/>
              </a:solidFill>
              <a:latin typeface="Arial" pitchFamily="34" charset="0"/>
              <a:cs typeface="Arial" pitchFamily="34" charset="0"/>
            </a:endParaRPr>
          </a:p>
        </p:txBody>
      </p:sp>
      <p:pic>
        <p:nvPicPr>
          <p:cNvPr id="7" name="Picture 6">
            <a:extLst>
              <a:ext uri="{FF2B5EF4-FFF2-40B4-BE49-F238E27FC236}">
                <a16:creationId xmlns:a16="http://schemas.microsoft.com/office/drawing/2014/main" id="{11450E17-F364-C8D5-5F2E-E22CC41AE8EA}"/>
              </a:ext>
            </a:extLst>
          </p:cNvPr>
          <p:cNvPicPr>
            <a:picLocks noChangeAspect="1"/>
          </p:cNvPicPr>
          <p:nvPr userDrawn="1">
            <p:custDataLst>
              <p:tags r:id="rId5"/>
            </p:custDataLst>
          </p:nvPr>
        </p:nvPicPr>
        <p:blipFill>
          <a:blip r:embed="rId11">
            <a:extLst>
              <a:ext uri="{28A0092B-C50C-407E-A947-70E740481C1C}">
                <a14:useLocalDpi xmlns:a14="http://schemas.microsoft.com/office/drawing/2010/main" val="0"/>
              </a:ext>
            </a:extLst>
          </a:blip>
          <a:stretch>
            <a:fillRect/>
          </a:stretch>
        </p:blipFill>
        <p:spPr bwMode="auto">
          <a:xfrm>
            <a:off x="586800" y="2433600"/>
            <a:ext cx="1929770" cy="180000"/>
          </a:xfrm>
          <a:prstGeom prst="rect">
            <a:avLst/>
          </a:prstGeom>
        </p:spPr>
      </p:pic>
      <p:sp>
        <p:nvSpPr>
          <p:cNvPr id="32" name="Default_Text_2" descr="CMS_Legal_Disclaimer_Textbox_003">
            <a:extLst>
              <a:ext uri="{FF2B5EF4-FFF2-40B4-BE49-F238E27FC236}">
                <a16:creationId xmlns:a16="http://schemas.microsoft.com/office/drawing/2014/main" id="{211327F4-487A-10AA-4CCB-7B6655897900}"/>
              </a:ext>
            </a:extLst>
          </p:cNvPr>
          <p:cNvSpPr txBox="1">
            <a:spLocks/>
          </p:cNvSpPr>
          <p:nvPr userDrawn="1">
            <p:custDataLst>
              <p:tags r:id="rId6"/>
            </p:custDataLst>
          </p:nvPr>
        </p:nvSpPr>
        <p:spPr>
          <a:xfrm>
            <a:off x="586800" y="3334744"/>
            <a:ext cx="5294400" cy="2717823"/>
          </a:xfrm>
          <a:prstGeom prst="rect">
            <a:avLst/>
          </a:prstGeom>
          <a:noFill/>
          <a:ln>
            <a:noFill/>
          </a:ln>
        </p:spPr>
        <p:txBody>
          <a:bodyPr lIns="0" tIns="122400" rIns="0" bIns="122400" anchor="b">
            <a:normAutofit/>
          </a:bodyPr>
          <a:lst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Symbol" pitchFamily="-110" charset="2"/>
              <a:buNone/>
              <a:defRPr/>
            </a:pPr>
            <a:r>
              <a:rPr lang="en-US" sz="800" b="0" baseline="0">
                <a:solidFill>
                  <a:schemeClr val="tx1"/>
                </a:solidFill>
              </a:rPr>
              <a:t>The information held in this publication is for general purposes and guidance only and does not purport to constitute legal or professional advice.</a:t>
            </a:r>
          </a:p>
          <a:p>
            <a:pPr marL="0" indent="0">
              <a:spcBef>
                <a:spcPts val="0"/>
              </a:spcBef>
              <a:buFont typeface="Symbol" pitchFamily="-110" charset="2"/>
              <a:buNone/>
              <a:defRPr/>
            </a:pPr>
            <a:endParaRPr lang="en-US" sz="800" b="0" baseline="0">
              <a:solidFill>
                <a:schemeClr val="tx1"/>
              </a:solidFill>
            </a:endParaRPr>
          </a:p>
          <a:p>
            <a:pPr marL="0" indent="0">
              <a:spcBef>
                <a:spcPts val="0"/>
              </a:spcBef>
              <a:buFont typeface="Symbol" pitchFamily="-110" charset="2"/>
              <a:buNone/>
              <a:defRPr/>
            </a:pPr>
            <a:r>
              <a:rPr lang="en-US" sz="800" b="0" baseline="0">
                <a:solidFill>
                  <a:schemeClr val="tx1"/>
                </a:solidFill>
              </a:rPr>
              <a:t>CMS LTF Limited (CMS LTF) is a company limited by guarantee incorporated in England &amp; Wales (no. 15367752) whose registered office is at Cannon Place, 78 Cannon Street, London EC4N 6AF United Kingdom. CMS LTF coordinates the CMS organisation of independent law firms. CMS LTF provides no client services. Such services are solely provided by CMS LTF’s member firms in their respective jurisdictions. CMS LTF and each of its member firms are separate and legally distinct entities, and no such entity has any authority to bind any other. CMS LTF and each member firm are liable only for their own acts or omissions and not those of each other. The brand name “CMS” and the term “firm” are used to refer to some or all of the member firms or their offices; details can be found under “legal information” in the footer of cms.law.</a:t>
            </a:r>
          </a:p>
          <a:p>
            <a:pPr marL="0" indent="0">
              <a:spcBef>
                <a:spcPts val="0"/>
              </a:spcBef>
              <a:buFont typeface="Symbol" pitchFamily="-110" charset="2"/>
              <a:buNone/>
              <a:defRPr/>
            </a:pPr>
            <a:endParaRPr lang="en-US" sz="800" b="0" baseline="0">
              <a:solidFill>
                <a:schemeClr val="tx1"/>
              </a:solidFill>
            </a:endParaRPr>
          </a:p>
          <a:p>
            <a:pPr marL="0" indent="0">
              <a:spcBef>
                <a:spcPts val="0"/>
              </a:spcBef>
              <a:buFont typeface="Symbol" pitchFamily="-110" charset="2"/>
              <a:buNone/>
              <a:defRPr/>
            </a:pPr>
            <a:r>
              <a:rPr lang="en-GB" sz="800" b="1" baseline="0">
                <a:solidFill>
                  <a:schemeClr val="tx1"/>
                </a:solidFill>
              </a:rPr>
              <a:t>CMS Locations</a:t>
            </a:r>
          </a:p>
          <a:p>
            <a:pPr marL="0" indent="0">
              <a:spcBef>
                <a:spcPts val="0"/>
              </a:spcBef>
              <a:buFont typeface="Symbol" pitchFamily="-110" charset="2"/>
              <a:buNone/>
              <a:defRPr/>
            </a:pPr>
            <a:r>
              <a:rPr lang="en-GB" sz="800" b="0" baseline="0">
                <a:solidFill>
                  <a:schemeClr val="tx1"/>
                </a:solidFill>
              </a:rPr>
              <a:t>Aberdeen, Abu Dhabi, Amsterdam, Antwerp, Barcelona, Beijing, Belgrade, Bergen, Berlin, Bogotá, Bratislava, Brisbane, Bristol, Brussels, Bucharest, Budapest, Casablanca, Cologne, Cúcuta,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São Paulo, Sarajevo, Shanghai, Sheffield, Singapore, Skopje, Sofia, Stavanger, Stockholm, Strasbourg, Stuttgart, Tel Aviv, Tirana, Vienna, Warsaw, Zagreb and Zurich.</a:t>
            </a:r>
            <a:endParaRPr lang="en-GB" sz="800" b="0" baseline="0" dirty="0">
              <a:solidFill>
                <a:schemeClr val="tx1"/>
              </a:solidFill>
            </a:endParaRPr>
          </a:p>
        </p:txBody>
      </p:sp>
      <p:sp>
        <p:nvSpPr>
          <p:cNvPr id="36" name="Default_Text_1" descr="CMS_Legal_Disclaimer_Textbox_003">
            <a:extLst>
              <a:ext uri="{FF2B5EF4-FFF2-40B4-BE49-F238E27FC236}">
                <a16:creationId xmlns:a16="http://schemas.microsoft.com/office/drawing/2014/main" id="{2F996C53-47C3-F2C6-991C-AFA4F83B6BEF}"/>
              </a:ext>
            </a:extLst>
          </p:cNvPr>
          <p:cNvSpPr txBox="1">
            <a:spLocks/>
          </p:cNvSpPr>
          <p:nvPr userDrawn="1">
            <p:custDataLst>
              <p:tags r:id="rId7"/>
            </p:custDataLst>
          </p:nvPr>
        </p:nvSpPr>
        <p:spPr>
          <a:xfrm>
            <a:off x="588000" y="2745848"/>
            <a:ext cx="5294400" cy="583200"/>
          </a:xfrm>
          <a:prstGeom prst="rect">
            <a:avLst/>
          </a:prstGeom>
          <a:noFill/>
        </p:spPr>
        <p:txBody>
          <a:bodyPr lIns="0" tIns="0" rIns="0" bIns="0" anchor="t" anchorCtr="0">
            <a:noAutofit/>
          </a:bodyPr>
          <a:lst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spcBef>
                <a:spcPts val="0"/>
              </a:spcBef>
              <a:buFont typeface="Symbol" pitchFamily="-110" charset="2"/>
              <a:buNone/>
              <a:defRPr/>
            </a:pPr>
            <a:r>
              <a:rPr lang="en-US" sz="800" b="1" baseline="0">
                <a:solidFill>
                  <a:schemeClr val="tx1"/>
                </a:solidFill>
                <a:ea typeface="+mn-ea"/>
              </a:rPr>
              <a:t>Your free online legal information service. </a:t>
            </a:r>
          </a:p>
          <a:p>
            <a:pPr marL="0" indent="0">
              <a:spcBef>
                <a:spcPts val="0"/>
              </a:spcBef>
              <a:buFont typeface="Symbol" pitchFamily="-110" charset="2"/>
              <a:buNone/>
              <a:defRPr/>
            </a:pPr>
            <a:endParaRPr lang="en-US" sz="800" b="0" baseline="0">
              <a:solidFill>
                <a:schemeClr val="tx1"/>
              </a:solidFill>
              <a:ea typeface="+mn-ea"/>
            </a:endParaRPr>
          </a:p>
          <a:p>
            <a:pPr marL="0" indent="0">
              <a:spcBef>
                <a:spcPts val="0"/>
              </a:spcBef>
              <a:buFont typeface="Symbol" pitchFamily="-110" charset="2"/>
              <a:buNone/>
              <a:defRPr/>
            </a:pPr>
            <a:r>
              <a:rPr lang="en-US" sz="800" b="0" baseline="0">
                <a:solidFill>
                  <a:schemeClr val="tx1"/>
                </a:solidFill>
                <a:ea typeface="+mn-ea"/>
              </a:rPr>
              <a:t>A subscription service for legal articles on a variety of topics delivered by email. </a:t>
            </a:r>
          </a:p>
          <a:p>
            <a:pPr marL="0" indent="0">
              <a:spcBef>
                <a:spcPts val="0"/>
              </a:spcBef>
              <a:buFont typeface="Symbol" pitchFamily="-110" charset="2"/>
              <a:buNone/>
              <a:defRPr/>
            </a:pPr>
            <a:r>
              <a:rPr lang="en-US" sz="800" b="1" baseline="0">
                <a:solidFill>
                  <a:schemeClr val="tx1"/>
                </a:solidFill>
                <a:ea typeface="+mn-ea"/>
              </a:rPr>
              <a:t>cms-lawnow.com</a:t>
            </a:r>
          </a:p>
          <a:p>
            <a:pPr marL="0" indent="0">
              <a:spcBef>
                <a:spcPts val="0"/>
              </a:spcBef>
              <a:buFont typeface="Symbol" pitchFamily="-110" charset="2"/>
              <a:buNone/>
              <a:defRPr/>
            </a:pPr>
            <a:endParaRPr lang="en-US" sz="800" b="0" baseline="0" dirty="0">
              <a:solidFill>
                <a:schemeClr val="tx1"/>
              </a:solidFill>
              <a:ea typeface="+mn-ea"/>
            </a:endParaRPr>
          </a:p>
        </p:txBody>
      </p:sp>
      <p:cxnSp>
        <p:nvCxnSpPr>
          <p:cNvPr id="15" name="Dash_Line2">
            <a:extLst>
              <a:ext uri="{FF2B5EF4-FFF2-40B4-BE49-F238E27FC236}">
                <a16:creationId xmlns:a16="http://schemas.microsoft.com/office/drawing/2014/main" id="{77964B33-157D-B4FC-681E-6CF57C825E68}"/>
              </a:ext>
            </a:extLst>
          </p:cNvPr>
          <p:cNvCxnSpPr>
            <a:cxnSpLocks/>
          </p:cNvCxnSpPr>
          <p:nvPr userDrawn="1"/>
        </p:nvCxnSpPr>
        <p:spPr>
          <a:xfrm>
            <a:off x="587375" y="6048000"/>
            <a:ext cx="5346000" cy="0"/>
          </a:xfrm>
          <a:prstGeom prst="line">
            <a:avLst/>
          </a:prstGeom>
          <a:ln w="635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5" name="Dash_Line1_DBLUX">
            <a:extLst>
              <a:ext uri="{FF2B5EF4-FFF2-40B4-BE49-F238E27FC236}">
                <a16:creationId xmlns:a16="http://schemas.microsoft.com/office/drawing/2014/main" id="{5EF54C31-F587-6F97-442C-1ED5061B76EF}"/>
              </a:ext>
            </a:extLst>
          </p:cNvPr>
          <p:cNvSpPr txBox="1"/>
          <p:nvPr userDrawn="1">
            <p:custDataLst>
              <p:tags r:id="rId8"/>
            </p:custDataLst>
          </p:nvPr>
        </p:nvSpPr>
        <p:spPr>
          <a:xfrm>
            <a:off x="586800" y="2588400"/>
            <a:ext cx="5509200" cy="123111"/>
          </a:xfrm>
          <a:prstGeom prst="rect">
            <a:avLst/>
          </a:prstGeom>
          <a:noFill/>
          <a:ln>
            <a:noFill/>
          </a:ln>
        </p:spPr>
        <p:txBody>
          <a:bodyPr vert="horz"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kumimoji="0" lang="en-GB" sz="800" b="0" i="0" u="none" strike="noStrike" kern="1200" cap="none" spc="0" normalizeH="0" baseline="0" noProof="0" dirty="0">
              <a:solidFill>
                <a:prstClr val="black"/>
              </a:solidFill>
              <a:latin typeface="Arial" pitchFamily="34" charset="0"/>
              <a:ea typeface="+mn-ea"/>
              <a:cs typeface="Arial" pitchFamily="34" charset="0"/>
            </a:endParaRPr>
          </a:p>
        </p:txBody>
      </p:sp>
      <p:sp>
        <p:nvSpPr>
          <p:cNvPr id="6" name="Dash_Line1_Default">
            <a:extLst>
              <a:ext uri="{FF2B5EF4-FFF2-40B4-BE49-F238E27FC236}">
                <a16:creationId xmlns:a16="http://schemas.microsoft.com/office/drawing/2014/main" id="{AE69245A-4CCC-49C0-E88A-A5860CBBD802}"/>
              </a:ext>
            </a:extLst>
          </p:cNvPr>
          <p:cNvSpPr txBox="1"/>
          <p:nvPr userDrawn="1">
            <p:custDataLst>
              <p:tags r:id="rId9"/>
            </p:custDataLst>
          </p:nvPr>
        </p:nvSpPr>
        <p:spPr>
          <a:xfrm>
            <a:off x="586800" y="3294000"/>
            <a:ext cx="5509200" cy="123111"/>
          </a:xfrm>
          <a:prstGeom prst="rect">
            <a:avLst/>
          </a:prstGeom>
          <a:noFill/>
          <a:ln>
            <a:noFill/>
          </a:ln>
        </p:spPr>
        <p:txBody>
          <a:bodyPr vert="horz" wrap="square" lIns="0" tIns="0" rIns="0" bIns="0" rtlCol="0">
            <a:no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a:solidFill>
                  <a:prstClr val="black"/>
                </a:solidFill>
                <a:latin typeface="Arial" pitchFamily="34" charset="0"/>
                <a:ea typeface="+mn-ea"/>
                <a:cs typeface="Arial" pitchFamily="34" charset="0"/>
              </a:rPr>
              <a:t>- - - - - - - - - - - - - - - - - - - - - - - - - - - - - - - - - - - - - - - - - - - - - - - - - - - - - - - - - - - - - - - - - - - - - - - - - - - - - - - - - - - - - -</a:t>
            </a:r>
            <a:endParaRPr kumimoji="0" lang="en-GB" sz="800" b="0" i="0" u="none" strike="noStrike" kern="1200" cap="none" spc="0" normalizeH="0" baseline="0" noProof="0" dirty="0">
              <a:solidFill>
                <a:prstClr val="black"/>
              </a:solidFill>
              <a:latin typeface="Arial" pitchFamily="34" charset="0"/>
              <a:ea typeface="+mn-ea"/>
              <a:cs typeface="Arial" pitchFamily="34" charset="0"/>
            </a:endParaRPr>
          </a:p>
        </p:txBody>
      </p:sp>
    </p:spTree>
    <p:extLst>
      <p:ext uri="{BB962C8B-B14F-4D97-AF65-F5344CB8AC3E}">
        <p14:creationId xmlns:p14="http://schemas.microsoft.com/office/powerpoint/2010/main" val="40932228"/>
      </p:ext>
    </p:extLst>
  </p:cSld>
  <p:clrMapOvr>
    <a:masterClrMapping/>
  </p:clrMapOvr>
  <p:extLst>
    <p:ext uri="{DCECCB84-F9BA-43D5-87BE-67443E8EF086}">
      <p15:sldGuideLst xmlns:p15="http://schemas.microsoft.com/office/powerpoint/2012/main">
        <p15:guide id="1" orient="horz" pos="3952" userDrawn="1">
          <p15:clr>
            <a:srgbClr val="FBAE40"/>
          </p15:clr>
        </p15:guide>
        <p15:guide id="2" pos="37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l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56878F"/>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BA9AF"/>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0D535F"/>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DBE5E7"/>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0D535F"/>
                </a:solidFill>
                <a:latin typeface="Arial" panose="020B0604020202020204" pitchFamily="34" charset="0"/>
                <a:cs typeface="Arial" panose="020B0604020202020204" pitchFamily="34" charset="0"/>
              </a:rPr>
              <a:t>19 Practice and Sector Groups
working across offices</a:t>
            </a:r>
            <a:endParaRPr lang="de-DE" sz="3000" b="1" dirty="0">
              <a:solidFill>
                <a:srgbClr val="0D535F"/>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56878F"/>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0D535F"/>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C3D4D7"/>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7EEEF"/>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0D535F"/>
                </a:solidFill>
                <a:latin typeface="Arial" panose="020B0604020202020204" pitchFamily="34" charset="0"/>
                <a:cs typeface="Arial" panose="020B0604020202020204" pitchFamily="34" charset="0"/>
              </a:rPr>
              <a:t>turnover for 2023</a:t>
            </a:r>
            <a:endParaRPr lang="en-GB" dirty="0">
              <a:solidFill>
                <a:srgbClr val="0D535F"/>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0D535F"/>
                </a:solidFill>
                <a:latin typeface="Arial" panose="020B0604020202020204" pitchFamily="34" charset="0"/>
                <a:cs typeface="Arial" panose="020B0604020202020204" pitchFamily="34" charset="0"/>
              </a:rPr>
              <a:t>EUR
1.957bn</a:t>
            </a:r>
            <a:endParaRPr lang="en-GB" sz="4000" b="1" dirty="0">
              <a:solidFill>
                <a:srgbClr val="0D535F"/>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0D535F"/>
                </a:solidFill>
                <a:latin typeface="Arial" panose="020B0604020202020204" pitchFamily="34" charset="0"/>
                <a:cs typeface="Arial" panose="020B0604020202020204" pitchFamily="34" charset="0"/>
              </a:rPr>
              <a:t>1,300</a:t>
            </a:r>
            <a:endParaRPr lang="de-DE" sz="6400" spc="-200" dirty="0">
              <a:solidFill>
                <a:srgbClr val="0D535F"/>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0D535F"/>
                </a:solidFill>
                <a:latin typeface="Arial" panose="020B0604020202020204" pitchFamily="34" charset="0"/>
                <a:cs typeface="Arial" panose="020B0604020202020204" pitchFamily="34" charset="0"/>
              </a:rPr>
              <a:t>54</a:t>
            </a:r>
            <a:r>
              <a:rPr lang="de-DE" sz="2800" b="1">
                <a:solidFill>
                  <a:srgbClr val="0D535F"/>
                </a:solidFill>
                <a:latin typeface="Arial" panose="020B0604020202020204" pitchFamily="34" charset="0"/>
                <a:cs typeface="Arial" panose="020B0604020202020204" pitchFamily="34" charset="0"/>
              </a:rPr>
              <a:t> new partners</a:t>
            </a:r>
            <a:r>
              <a:rPr lang="de-DE" sz="2800">
                <a:solidFill>
                  <a:srgbClr val="0D535F"/>
                </a:solidFill>
                <a:latin typeface="Arial" panose="020B0604020202020204" pitchFamily="34" charset="0"/>
                <a:cs typeface="Arial" panose="020B0604020202020204" pitchFamily="34" charset="0"/>
              </a:rPr>
              <a:t> </a:t>
            </a:r>
            <a:r>
              <a:rPr lang="de-DE" sz="2800" b="1">
                <a:solidFill>
                  <a:srgbClr val="0D535F"/>
                </a:solidFill>
                <a:latin typeface="Arial" panose="020B0604020202020204" pitchFamily="34" charset="0"/>
                <a:cs typeface="Arial" panose="020B0604020202020204" pitchFamily="34" charset="0"/>
              </a:rPr>
              <a:t>in 2023,</a:t>
            </a:r>
            <a:r>
              <a:rPr lang="en-US" sz="2800">
                <a:solidFill>
                  <a:srgbClr val="0D535F"/>
                </a:solidFill>
                <a:latin typeface="Arial" panose="020B0604020202020204" pitchFamily="34" charset="0"/>
                <a:cs typeface="Arial" panose="020B0604020202020204" pitchFamily="34" charset="0"/>
              </a:rPr>
              <a:t> taking the total to over </a:t>
            </a:r>
            <a:endParaRPr lang="de-DE" sz="2800" dirty="0">
              <a:solidFill>
                <a:srgbClr val="0D535F"/>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49" name="Footer_PageNR" descr="CMSLegal_Footer_SlideNumber">
            <a:extLst>
              <a:ext uri="{FF2B5EF4-FFF2-40B4-BE49-F238E27FC236}">
                <a16:creationId xmlns:a16="http://schemas.microsoft.com/office/drawing/2014/main" id="{C9234563-07B9-430D-F96D-D83717B39DB1}"/>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50" name="Footer_Ref" descr="CMSLegal_Cover_Footer_and_Date">
            <a:extLst>
              <a:ext uri="{FF2B5EF4-FFF2-40B4-BE49-F238E27FC236}">
                <a16:creationId xmlns:a16="http://schemas.microsoft.com/office/drawing/2014/main" id="{41F3D058-0D28-7B04-D668-F2EB322ED495}"/>
              </a:ext>
            </a:extLst>
          </p:cNvPr>
          <p:cNvSpPr txBox="1"/>
          <p:nvPr userDrawn="1">
            <p:custDataLst>
              <p:tags r:id="rId19"/>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35821022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ue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4D82B1"/>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0A6C8"/>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004D90"/>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D9E4EE"/>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004D90"/>
                </a:solidFill>
                <a:latin typeface="Arial" panose="020B0604020202020204" pitchFamily="34" charset="0"/>
                <a:cs typeface="Arial" panose="020B0604020202020204" pitchFamily="34" charset="0"/>
              </a:rPr>
              <a:t>19 Practice and Sector Groups
working across offices</a:t>
            </a:r>
            <a:endParaRPr lang="de-DE" sz="3000" b="1" dirty="0">
              <a:solidFill>
                <a:srgbClr val="004D90"/>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4D82B1"/>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004D90"/>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BFD3E3"/>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4"/>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5"/>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6EDF4"/>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6"/>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004D90"/>
                </a:solidFill>
                <a:latin typeface="Arial" panose="020B0604020202020204" pitchFamily="34" charset="0"/>
                <a:cs typeface="Arial" panose="020B0604020202020204" pitchFamily="34" charset="0"/>
              </a:rPr>
              <a:t>turnover for 2023</a:t>
            </a:r>
            <a:endParaRPr lang="en-GB" dirty="0">
              <a:solidFill>
                <a:srgbClr val="004D90"/>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7"/>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004D90"/>
                </a:solidFill>
                <a:latin typeface="Arial" panose="020B0604020202020204" pitchFamily="34" charset="0"/>
                <a:cs typeface="Arial" panose="020B0604020202020204" pitchFamily="34" charset="0"/>
              </a:rPr>
              <a:t>EUR
1.957bn</a:t>
            </a:r>
            <a:endParaRPr lang="en-GB" sz="4000" b="1" dirty="0">
              <a:solidFill>
                <a:srgbClr val="004D90"/>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004D90"/>
                </a:solidFill>
                <a:latin typeface="Arial" panose="020B0604020202020204" pitchFamily="34" charset="0"/>
                <a:cs typeface="Arial" panose="020B0604020202020204" pitchFamily="34" charset="0"/>
              </a:rPr>
              <a:t>1,300</a:t>
            </a:r>
            <a:endParaRPr lang="de-DE" sz="6400" spc="-200" dirty="0">
              <a:solidFill>
                <a:srgbClr val="004D90"/>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004D90"/>
                </a:solidFill>
                <a:latin typeface="Arial" panose="020B0604020202020204" pitchFamily="34" charset="0"/>
                <a:cs typeface="Arial" panose="020B0604020202020204" pitchFamily="34" charset="0"/>
              </a:rPr>
              <a:t>54</a:t>
            </a:r>
            <a:r>
              <a:rPr lang="de-DE" sz="2800" b="1">
                <a:solidFill>
                  <a:srgbClr val="004D90"/>
                </a:solidFill>
                <a:latin typeface="Arial" panose="020B0604020202020204" pitchFamily="34" charset="0"/>
                <a:cs typeface="Arial" panose="020B0604020202020204" pitchFamily="34" charset="0"/>
              </a:rPr>
              <a:t> new partners</a:t>
            </a:r>
            <a:r>
              <a:rPr lang="de-DE" sz="2800">
                <a:solidFill>
                  <a:srgbClr val="004D90"/>
                </a:solidFill>
                <a:latin typeface="Arial" panose="020B0604020202020204" pitchFamily="34" charset="0"/>
                <a:cs typeface="Arial" panose="020B0604020202020204" pitchFamily="34" charset="0"/>
              </a:rPr>
              <a:t> </a:t>
            </a:r>
            <a:r>
              <a:rPr lang="de-DE" sz="2800" b="1">
                <a:solidFill>
                  <a:srgbClr val="004D90"/>
                </a:solidFill>
                <a:latin typeface="Arial" panose="020B0604020202020204" pitchFamily="34" charset="0"/>
                <a:cs typeface="Arial" panose="020B0604020202020204" pitchFamily="34" charset="0"/>
              </a:rPr>
              <a:t>in 2023,</a:t>
            </a:r>
            <a:r>
              <a:rPr lang="en-US" sz="2800">
                <a:solidFill>
                  <a:srgbClr val="004D90"/>
                </a:solidFill>
                <a:latin typeface="Arial" panose="020B0604020202020204" pitchFamily="34" charset="0"/>
                <a:cs typeface="Arial" panose="020B0604020202020204" pitchFamily="34" charset="0"/>
              </a:rPr>
              <a:t> taking the total to over </a:t>
            </a:r>
            <a:endParaRPr lang="de-DE" sz="2800" dirty="0">
              <a:solidFill>
                <a:srgbClr val="004D90"/>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2" name="Footer_PageNR" descr="CMSLegal_Footer_SlideNumber">
            <a:extLst>
              <a:ext uri="{FF2B5EF4-FFF2-40B4-BE49-F238E27FC236}">
                <a16:creationId xmlns:a16="http://schemas.microsoft.com/office/drawing/2014/main" id="{90D489C7-F5AD-20E3-CAB7-7B5C3E1A17D3}"/>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7" name="Footer_Ref" descr="CMSLegal_Cover_Footer_and_Date">
            <a:extLst>
              <a:ext uri="{FF2B5EF4-FFF2-40B4-BE49-F238E27FC236}">
                <a16:creationId xmlns:a16="http://schemas.microsoft.com/office/drawing/2014/main" id="{550847C5-D1DF-0CDA-D9CD-64E455015FE1}"/>
              </a:ext>
            </a:extLst>
          </p:cNvPr>
          <p:cNvSpPr txBox="1"/>
          <p:nvPr userDrawn="1">
            <p:custDataLst>
              <p:tags r:id="rId19"/>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37862089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nk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ED4D9C"/>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F280B8"/>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E50071"/>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FBD9EA"/>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E50071"/>
                </a:solidFill>
                <a:latin typeface="Arial" panose="020B0604020202020204" pitchFamily="34" charset="0"/>
                <a:cs typeface="Arial" panose="020B0604020202020204" pitchFamily="34" charset="0"/>
              </a:rPr>
              <a:t>19 Practice and Sector Groups
working across offices</a:t>
            </a:r>
            <a:endParaRPr lang="de-DE" sz="3000" b="1" dirty="0">
              <a:solidFill>
                <a:srgbClr val="E50071"/>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ED4D9C"/>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E50071"/>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F9BFDC"/>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4"/>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5"/>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FCE6F1"/>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6"/>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E50071"/>
                </a:solidFill>
                <a:latin typeface="Arial" panose="020B0604020202020204" pitchFamily="34" charset="0"/>
                <a:cs typeface="Arial" panose="020B0604020202020204" pitchFamily="34" charset="0"/>
              </a:rPr>
              <a:t>turnover for 2023</a:t>
            </a:r>
            <a:endParaRPr lang="en-GB" dirty="0">
              <a:solidFill>
                <a:srgbClr val="E50071"/>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7"/>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E50071"/>
                </a:solidFill>
                <a:latin typeface="Arial" panose="020B0604020202020204" pitchFamily="34" charset="0"/>
                <a:cs typeface="Arial" panose="020B0604020202020204" pitchFamily="34" charset="0"/>
              </a:rPr>
              <a:t>EUR
1.957bn</a:t>
            </a:r>
            <a:endParaRPr lang="en-GB" sz="4000" b="1" dirty="0">
              <a:solidFill>
                <a:srgbClr val="E5007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E50071"/>
                </a:solidFill>
                <a:latin typeface="Arial" panose="020B0604020202020204" pitchFamily="34" charset="0"/>
                <a:cs typeface="Arial" panose="020B0604020202020204" pitchFamily="34" charset="0"/>
              </a:rPr>
              <a:t>1,300</a:t>
            </a:r>
            <a:endParaRPr lang="de-DE" sz="6400" spc="-200" dirty="0">
              <a:solidFill>
                <a:srgbClr val="E50071"/>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E50071"/>
                </a:solidFill>
                <a:latin typeface="Arial" panose="020B0604020202020204" pitchFamily="34" charset="0"/>
                <a:cs typeface="Arial" panose="020B0604020202020204" pitchFamily="34" charset="0"/>
              </a:rPr>
              <a:t>54</a:t>
            </a:r>
            <a:r>
              <a:rPr lang="de-DE" sz="2800" b="1">
                <a:solidFill>
                  <a:srgbClr val="E50071"/>
                </a:solidFill>
                <a:latin typeface="Arial" panose="020B0604020202020204" pitchFamily="34" charset="0"/>
                <a:cs typeface="Arial" panose="020B0604020202020204" pitchFamily="34" charset="0"/>
              </a:rPr>
              <a:t> new partners</a:t>
            </a:r>
            <a:r>
              <a:rPr lang="de-DE" sz="2800">
                <a:solidFill>
                  <a:srgbClr val="E50071"/>
                </a:solidFill>
                <a:latin typeface="Arial" panose="020B0604020202020204" pitchFamily="34" charset="0"/>
                <a:cs typeface="Arial" panose="020B0604020202020204" pitchFamily="34" charset="0"/>
              </a:rPr>
              <a:t> </a:t>
            </a:r>
            <a:r>
              <a:rPr lang="de-DE" sz="2800" b="1">
                <a:solidFill>
                  <a:srgbClr val="E50071"/>
                </a:solidFill>
                <a:latin typeface="Arial" panose="020B0604020202020204" pitchFamily="34" charset="0"/>
                <a:cs typeface="Arial" panose="020B0604020202020204" pitchFamily="34" charset="0"/>
              </a:rPr>
              <a:t>in 2023,</a:t>
            </a:r>
            <a:r>
              <a:rPr lang="en-US" sz="2800">
                <a:solidFill>
                  <a:srgbClr val="E50071"/>
                </a:solidFill>
                <a:latin typeface="Arial" panose="020B0604020202020204" pitchFamily="34" charset="0"/>
                <a:cs typeface="Arial" panose="020B0604020202020204" pitchFamily="34" charset="0"/>
              </a:rPr>
              <a:t> taking the total to over </a:t>
            </a:r>
            <a:endParaRPr lang="de-DE" sz="2800" dirty="0">
              <a:solidFill>
                <a:srgbClr val="E50071"/>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1A97664A-3D1C-6C6A-2171-3C8BD07430AB}"/>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02CFEA72-B953-7A5E-7BDF-856630DDA0B1}"/>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36450825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Yellow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FCCF4D"/>
          </a:solidFill>
        </p:spPr>
        <p:txBody>
          <a:bodyPr wrap="square" lIns="0" tIns="0" rIns="0" bIns="0" rtlCol="0"/>
          <a:lstStyle/>
          <a:p>
            <a:endParaRPr dirty="0"/>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FDDD80"/>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FBBB00"/>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FEF1CC"/>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FBBB00"/>
                </a:solidFill>
                <a:latin typeface="Arial" panose="020B0604020202020204" pitchFamily="34" charset="0"/>
                <a:cs typeface="Arial" panose="020B0604020202020204" pitchFamily="34" charset="0"/>
              </a:rPr>
              <a:t>19 Practice and Sector Groups
working across offices</a:t>
            </a:r>
            <a:endParaRPr lang="de-DE" sz="3000" b="1" dirty="0">
              <a:solidFill>
                <a:srgbClr val="FBBB00"/>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FCC833"/>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FBBB00"/>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FEEEBF"/>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FFF8E6"/>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FBBB00"/>
                </a:solidFill>
                <a:latin typeface="Arial" panose="020B0604020202020204" pitchFamily="34" charset="0"/>
                <a:cs typeface="Arial" panose="020B0604020202020204" pitchFamily="34" charset="0"/>
              </a:rPr>
              <a:t>turnover for 2023</a:t>
            </a:r>
            <a:endParaRPr lang="en-GB" dirty="0">
              <a:solidFill>
                <a:srgbClr val="FBBB00"/>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FBBB00"/>
                </a:solidFill>
                <a:latin typeface="Arial" panose="020B0604020202020204" pitchFamily="34" charset="0"/>
                <a:cs typeface="Arial" panose="020B0604020202020204" pitchFamily="34" charset="0"/>
              </a:rPr>
              <a:t>EUR
1.957bn</a:t>
            </a:r>
            <a:endParaRPr lang="en-GB" sz="4000" b="1" dirty="0">
              <a:solidFill>
                <a:srgbClr val="FBBB00"/>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FBBB00"/>
                </a:solidFill>
                <a:latin typeface="Arial" panose="020B0604020202020204" pitchFamily="34" charset="0"/>
                <a:cs typeface="Arial" panose="020B0604020202020204" pitchFamily="34" charset="0"/>
              </a:rPr>
              <a:t>1,300</a:t>
            </a:r>
            <a:endParaRPr lang="de-DE" sz="6400" spc="-200" dirty="0">
              <a:solidFill>
                <a:srgbClr val="FBBB00"/>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baseline="0">
                <a:solidFill>
                  <a:srgbClr val="FBBB00"/>
                </a:solidFill>
                <a:latin typeface="Arial" panose="020B0604020202020204" pitchFamily="34" charset="0"/>
                <a:cs typeface="Arial" panose="020B0604020202020204" pitchFamily="34" charset="0"/>
              </a:rPr>
              <a:t>54</a:t>
            </a:r>
            <a:r>
              <a:rPr lang="de-DE" sz="2800" b="1" baseline="0">
                <a:solidFill>
                  <a:srgbClr val="FBBB00"/>
                </a:solidFill>
                <a:latin typeface="Arial" panose="020B0604020202020204" pitchFamily="34" charset="0"/>
                <a:cs typeface="Arial" panose="020B0604020202020204" pitchFamily="34" charset="0"/>
              </a:rPr>
              <a:t> new partners</a:t>
            </a:r>
            <a:r>
              <a:rPr lang="de-DE" sz="2800" baseline="0">
                <a:solidFill>
                  <a:srgbClr val="FBBB00"/>
                </a:solidFill>
                <a:latin typeface="Arial" panose="020B0604020202020204" pitchFamily="34" charset="0"/>
                <a:cs typeface="Arial" panose="020B0604020202020204" pitchFamily="34" charset="0"/>
              </a:rPr>
              <a:t> </a:t>
            </a:r>
            <a:r>
              <a:rPr lang="de-DE" sz="2800" b="1" baseline="0">
                <a:solidFill>
                  <a:srgbClr val="FBBB00"/>
                </a:solidFill>
                <a:latin typeface="Arial" panose="020B0604020202020204" pitchFamily="34" charset="0"/>
                <a:cs typeface="Arial" panose="020B0604020202020204" pitchFamily="34" charset="0"/>
              </a:rPr>
              <a:t>in 2023,</a:t>
            </a:r>
            <a:r>
              <a:rPr lang="en-US" sz="2800" baseline="0">
                <a:solidFill>
                  <a:srgbClr val="FBBB00"/>
                </a:solidFill>
                <a:latin typeface="Arial" panose="020B0604020202020204" pitchFamily="34" charset="0"/>
                <a:cs typeface="Arial" panose="020B0604020202020204" pitchFamily="34" charset="0"/>
              </a:rPr>
              <a:t> taking the total to over </a:t>
            </a:r>
            <a:endParaRPr lang="de-DE" sz="2800" baseline="0" dirty="0">
              <a:solidFill>
                <a:srgbClr val="FBBB00"/>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10D48300-FE75-CBAC-A4C6-941DF92BAC77}"/>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3BAD946B-FFD7-599A-A49A-CEE97498F99F}"/>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11242279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ange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F2944E"/>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F6B381"/>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ED6600"/>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FCE8D9"/>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ED6600"/>
                </a:solidFill>
                <a:latin typeface="Arial" panose="020B0604020202020204" pitchFamily="34" charset="0"/>
                <a:cs typeface="Arial" panose="020B0604020202020204" pitchFamily="34" charset="0"/>
              </a:rPr>
              <a:t>19 Practice and Sector Groups
working across offices</a:t>
            </a:r>
            <a:endParaRPr lang="de-DE" sz="3000" b="1" dirty="0">
              <a:solidFill>
                <a:srgbClr val="ED6600"/>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F2944E"/>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ED6600"/>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FAD9C0"/>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FDF0E6"/>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ED6600"/>
                </a:solidFill>
                <a:latin typeface="Arial" panose="020B0604020202020204" pitchFamily="34" charset="0"/>
                <a:cs typeface="Arial" panose="020B0604020202020204" pitchFamily="34" charset="0"/>
              </a:rPr>
              <a:t>turnover for 2023</a:t>
            </a:r>
            <a:endParaRPr lang="en-GB" dirty="0">
              <a:solidFill>
                <a:srgbClr val="ED6600"/>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ED6600"/>
                </a:solidFill>
                <a:latin typeface="Arial" panose="020B0604020202020204" pitchFamily="34" charset="0"/>
                <a:cs typeface="Arial" panose="020B0604020202020204" pitchFamily="34" charset="0"/>
              </a:rPr>
              <a:t>EUR
1.957bn</a:t>
            </a:r>
            <a:endParaRPr lang="en-GB" sz="4000" b="1" dirty="0">
              <a:solidFill>
                <a:srgbClr val="ED6600"/>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ED6600"/>
                </a:solidFill>
                <a:latin typeface="Arial" panose="020B0604020202020204" pitchFamily="34" charset="0"/>
                <a:cs typeface="Arial" panose="020B0604020202020204" pitchFamily="34" charset="0"/>
              </a:rPr>
              <a:t>1,300</a:t>
            </a:r>
            <a:endParaRPr lang="de-DE" sz="6400" spc="-200" dirty="0">
              <a:solidFill>
                <a:srgbClr val="ED6600"/>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ED6600"/>
                </a:solidFill>
                <a:latin typeface="Arial" panose="020B0604020202020204" pitchFamily="34" charset="0"/>
                <a:cs typeface="Arial" panose="020B0604020202020204" pitchFamily="34" charset="0"/>
              </a:rPr>
              <a:t>54</a:t>
            </a:r>
            <a:r>
              <a:rPr lang="de-DE" sz="2800" b="1">
                <a:solidFill>
                  <a:srgbClr val="ED6600"/>
                </a:solidFill>
                <a:latin typeface="Arial" panose="020B0604020202020204" pitchFamily="34" charset="0"/>
                <a:cs typeface="Arial" panose="020B0604020202020204" pitchFamily="34" charset="0"/>
              </a:rPr>
              <a:t> new partners</a:t>
            </a:r>
            <a:r>
              <a:rPr lang="de-DE" sz="2800">
                <a:solidFill>
                  <a:srgbClr val="ED6600"/>
                </a:solidFill>
                <a:latin typeface="Arial" panose="020B0604020202020204" pitchFamily="34" charset="0"/>
                <a:cs typeface="Arial" panose="020B0604020202020204" pitchFamily="34" charset="0"/>
              </a:rPr>
              <a:t> </a:t>
            </a:r>
            <a:r>
              <a:rPr lang="de-DE" sz="2800" b="1">
                <a:solidFill>
                  <a:srgbClr val="ED6600"/>
                </a:solidFill>
                <a:latin typeface="Arial" panose="020B0604020202020204" pitchFamily="34" charset="0"/>
                <a:cs typeface="Arial" panose="020B0604020202020204" pitchFamily="34" charset="0"/>
              </a:rPr>
              <a:t>in 2023,</a:t>
            </a:r>
            <a:r>
              <a:rPr lang="en-US" sz="2800">
                <a:solidFill>
                  <a:srgbClr val="ED6600"/>
                </a:solidFill>
                <a:latin typeface="Arial" panose="020B0604020202020204" pitchFamily="34" charset="0"/>
                <a:cs typeface="Arial" panose="020B0604020202020204" pitchFamily="34" charset="0"/>
              </a:rPr>
              <a:t> taking the total to over </a:t>
            </a:r>
            <a:endParaRPr lang="de-DE" sz="2800" dirty="0">
              <a:solidFill>
                <a:srgbClr val="ED6600"/>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7B50FA9F-0DC1-B865-5536-AE9934E6D051}"/>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6CC096D8-A133-EC6D-22EB-A20B62DF594B}"/>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31140315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Red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EC4D74"/>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F2809C"/>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E40039"/>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FBD9E1"/>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E40039"/>
                </a:solidFill>
                <a:latin typeface="Arial" panose="020B0604020202020204" pitchFamily="34" charset="0"/>
                <a:cs typeface="Arial" panose="020B0604020202020204" pitchFamily="34" charset="0"/>
              </a:rPr>
              <a:t>19 Practice and Sector Groups
working across offices</a:t>
            </a:r>
            <a:endParaRPr lang="de-DE" sz="3000" b="1" dirty="0">
              <a:solidFill>
                <a:srgbClr val="E40039"/>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EC4D74"/>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E40039"/>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F8BFCE"/>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FCE6EB"/>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E40039"/>
                </a:solidFill>
                <a:latin typeface="Arial" panose="020B0604020202020204" pitchFamily="34" charset="0"/>
                <a:cs typeface="Arial" panose="020B0604020202020204" pitchFamily="34" charset="0"/>
              </a:rPr>
              <a:t>turnover for 2023</a:t>
            </a:r>
            <a:endParaRPr lang="en-GB" dirty="0">
              <a:solidFill>
                <a:srgbClr val="E40039"/>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E40039"/>
                </a:solidFill>
                <a:latin typeface="Arial" panose="020B0604020202020204" pitchFamily="34" charset="0"/>
                <a:cs typeface="Arial" panose="020B0604020202020204" pitchFamily="34" charset="0"/>
              </a:rPr>
              <a:t>EUR
1.957bn</a:t>
            </a:r>
            <a:endParaRPr lang="en-GB" sz="4000" b="1" dirty="0">
              <a:solidFill>
                <a:srgbClr val="E40039"/>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E40039"/>
                </a:solidFill>
                <a:latin typeface="Arial" panose="020B0604020202020204" pitchFamily="34" charset="0"/>
                <a:cs typeface="Arial" panose="020B0604020202020204" pitchFamily="34" charset="0"/>
              </a:rPr>
              <a:t>1,300</a:t>
            </a:r>
            <a:endParaRPr lang="de-DE" sz="6400" spc="-200" dirty="0">
              <a:solidFill>
                <a:srgbClr val="E40039"/>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E40039"/>
                </a:solidFill>
                <a:latin typeface="Arial" panose="020B0604020202020204" pitchFamily="34" charset="0"/>
                <a:cs typeface="Arial" panose="020B0604020202020204" pitchFamily="34" charset="0"/>
              </a:rPr>
              <a:t>54</a:t>
            </a:r>
            <a:r>
              <a:rPr lang="de-DE" sz="2800" b="1">
                <a:solidFill>
                  <a:srgbClr val="E40039"/>
                </a:solidFill>
                <a:latin typeface="Arial" panose="020B0604020202020204" pitchFamily="34" charset="0"/>
                <a:cs typeface="Arial" panose="020B0604020202020204" pitchFamily="34" charset="0"/>
              </a:rPr>
              <a:t> new partners</a:t>
            </a:r>
            <a:r>
              <a:rPr lang="de-DE" sz="2800">
                <a:solidFill>
                  <a:srgbClr val="E40039"/>
                </a:solidFill>
                <a:latin typeface="Arial" panose="020B0604020202020204" pitchFamily="34" charset="0"/>
                <a:cs typeface="Arial" panose="020B0604020202020204" pitchFamily="34" charset="0"/>
              </a:rPr>
              <a:t> </a:t>
            </a:r>
            <a:r>
              <a:rPr lang="de-DE" sz="2800" b="1">
                <a:solidFill>
                  <a:srgbClr val="E40039"/>
                </a:solidFill>
                <a:latin typeface="Arial" panose="020B0604020202020204" pitchFamily="34" charset="0"/>
                <a:cs typeface="Arial" panose="020B0604020202020204" pitchFamily="34" charset="0"/>
              </a:rPr>
              <a:t>in 2023,</a:t>
            </a:r>
            <a:r>
              <a:rPr lang="en-US" sz="2800">
                <a:solidFill>
                  <a:srgbClr val="E40039"/>
                </a:solidFill>
                <a:latin typeface="Arial" panose="020B0604020202020204" pitchFamily="34" charset="0"/>
                <a:cs typeface="Arial" panose="020B0604020202020204" pitchFamily="34" charset="0"/>
              </a:rPr>
              <a:t> taking the total to over </a:t>
            </a:r>
            <a:endParaRPr lang="de-DE" sz="2800" dirty="0">
              <a:solidFill>
                <a:srgbClr val="E40039"/>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F5ECFC5C-33C5-A06C-4AF4-D848765BD292}"/>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AE1C1F71-2431-1AA3-8C04-3EF6D6ACAB0D}"/>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20716936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colour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7C811C-3D66-3645-5D99-2B9BD90547F7}"/>
              </a:ext>
            </a:extLst>
          </p:cNvPr>
          <p:cNvSpPr txBox="1"/>
          <p:nvPr userDrawn="1">
            <p:custDataLst>
              <p:tags r:id="rId1"/>
            </p:custDataLst>
          </p:nvPr>
        </p:nvSpPr>
        <p:spPr bwMode="auto">
          <a:xfrm>
            <a:off x="0" y="1312"/>
            <a:ext cx="127000" cy="369332"/>
          </a:xfrm>
          <a:prstGeom prst="rect">
            <a:avLst/>
          </a:prstGeom>
          <a:noFill/>
        </p:spPr>
        <p:txBody>
          <a:bodyPr vert="horz" rtlCol="0">
            <a:spAutoFit/>
          </a:bodyPr>
          <a:lstStyle/>
          <a:p>
            <a:endParaRPr lang="en-US"/>
          </a:p>
        </p:txBody>
      </p:sp>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accent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02A8800C-AA5A-4548-9036-B7E682E0FF6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8183250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urple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7B659D"/>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A191B9"/>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422373"/>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E3DEEA"/>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422373"/>
                </a:solidFill>
                <a:latin typeface="Arial" panose="020B0604020202020204" pitchFamily="34" charset="0"/>
                <a:cs typeface="Arial" panose="020B0604020202020204" pitchFamily="34" charset="0"/>
              </a:rPr>
              <a:t>19 Practice and Sector Groups
working across offices</a:t>
            </a:r>
            <a:endParaRPr lang="de-DE" sz="3000" b="1" dirty="0">
              <a:solidFill>
                <a:srgbClr val="422373"/>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7B659D"/>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422373"/>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D0C8DC"/>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CE9F1"/>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422373"/>
                </a:solidFill>
                <a:latin typeface="Arial" panose="020B0604020202020204" pitchFamily="34" charset="0"/>
                <a:cs typeface="Arial" panose="020B0604020202020204" pitchFamily="34" charset="0"/>
              </a:rPr>
              <a:t>turnover for 2023</a:t>
            </a:r>
            <a:endParaRPr lang="en-GB" dirty="0">
              <a:solidFill>
                <a:srgbClr val="422373"/>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422373"/>
                </a:solidFill>
                <a:latin typeface="Arial" panose="020B0604020202020204" pitchFamily="34" charset="0"/>
                <a:cs typeface="Arial" panose="020B0604020202020204" pitchFamily="34" charset="0"/>
              </a:rPr>
              <a:t>EUR
1.957bn</a:t>
            </a:r>
            <a:endParaRPr lang="en-GB" sz="4000" b="1" dirty="0">
              <a:solidFill>
                <a:srgbClr val="422373"/>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422373"/>
                </a:solidFill>
                <a:latin typeface="Arial" panose="020B0604020202020204" pitchFamily="34" charset="0"/>
                <a:cs typeface="Arial" panose="020B0604020202020204" pitchFamily="34" charset="0"/>
              </a:rPr>
              <a:t>1,300</a:t>
            </a:r>
            <a:endParaRPr lang="de-DE" sz="6400" spc="-200" dirty="0">
              <a:solidFill>
                <a:srgbClr val="422373"/>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422373"/>
                </a:solidFill>
                <a:latin typeface="Arial" panose="020B0604020202020204" pitchFamily="34" charset="0"/>
                <a:cs typeface="Arial" panose="020B0604020202020204" pitchFamily="34" charset="0"/>
              </a:rPr>
              <a:t>54</a:t>
            </a:r>
            <a:r>
              <a:rPr lang="de-DE" sz="2800" b="1">
                <a:solidFill>
                  <a:srgbClr val="422373"/>
                </a:solidFill>
                <a:latin typeface="Arial" panose="020B0604020202020204" pitchFamily="34" charset="0"/>
                <a:cs typeface="Arial" panose="020B0604020202020204" pitchFamily="34" charset="0"/>
              </a:rPr>
              <a:t> new partners</a:t>
            </a:r>
            <a:r>
              <a:rPr lang="de-DE" sz="2800">
                <a:solidFill>
                  <a:srgbClr val="422373"/>
                </a:solidFill>
                <a:latin typeface="Arial" panose="020B0604020202020204" pitchFamily="34" charset="0"/>
                <a:cs typeface="Arial" panose="020B0604020202020204" pitchFamily="34" charset="0"/>
              </a:rPr>
              <a:t> </a:t>
            </a:r>
            <a:r>
              <a:rPr lang="de-DE" sz="2800" b="1">
                <a:solidFill>
                  <a:srgbClr val="422373"/>
                </a:solidFill>
                <a:latin typeface="Arial" panose="020B0604020202020204" pitchFamily="34" charset="0"/>
                <a:cs typeface="Arial" panose="020B0604020202020204" pitchFamily="34" charset="0"/>
              </a:rPr>
              <a:t>in 2023,</a:t>
            </a:r>
            <a:r>
              <a:rPr lang="en-US" sz="2800">
                <a:solidFill>
                  <a:srgbClr val="422373"/>
                </a:solidFill>
                <a:latin typeface="Arial" panose="020B0604020202020204" pitchFamily="34" charset="0"/>
                <a:cs typeface="Arial" panose="020B0604020202020204" pitchFamily="34" charset="0"/>
              </a:rPr>
              <a:t> taking the total to over </a:t>
            </a:r>
            <a:endParaRPr lang="de-DE" sz="2800" dirty="0">
              <a:solidFill>
                <a:srgbClr val="422373"/>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2" name="Footer_PageNR" descr="CMSLegal_Footer_SlideNumber">
            <a:extLst>
              <a:ext uri="{FF2B5EF4-FFF2-40B4-BE49-F238E27FC236}">
                <a16:creationId xmlns:a16="http://schemas.microsoft.com/office/drawing/2014/main" id="{ED6A826D-865B-17F9-6300-77D215CE3C81}"/>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7" name="Footer_Ref" descr="CMSLegal_Cover_Footer_and_Date">
            <a:extLst>
              <a:ext uri="{FF2B5EF4-FFF2-40B4-BE49-F238E27FC236}">
                <a16:creationId xmlns:a16="http://schemas.microsoft.com/office/drawing/2014/main" id="{CA2B4431-BB26-EFBB-E7D9-1FFDE6F1A635}"/>
              </a:ext>
            </a:extLst>
          </p:cNvPr>
          <p:cNvSpPr txBox="1"/>
          <p:nvPr userDrawn="1">
            <p:custDataLst>
              <p:tags r:id="rId19"/>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8027669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urquoise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58C8EF"/>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8D8F4"/>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12B2E9"/>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DBF3FC"/>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12B2E9"/>
                </a:solidFill>
                <a:latin typeface="Arial" panose="020B0604020202020204" pitchFamily="34" charset="0"/>
                <a:cs typeface="Arial" panose="020B0604020202020204" pitchFamily="34" charset="0"/>
              </a:rPr>
              <a:t>19 Practice and Sector Groups
working across offices</a:t>
            </a:r>
            <a:endParaRPr lang="de-DE" sz="3000" b="1" dirty="0">
              <a:solidFill>
                <a:srgbClr val="12B2E9"/>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58C8EF"/>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12B2E9"/>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C4ECF9"/>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7F7FD"/>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12B2E9"/>
                </a:solidFill>
                <a:latin typeface="Arial" panose="020B0604020202020204" pitchFamily="34" charset="0"/>
                <a:cs typeface="Arial" panose="020B0604020202020204" pitchFamily="34" charset="0"/>
              </a:rPr>
              <a:t>turnover for 2023</a:t>
            </a:r>
            <a:endParaRPr lang="en-GB" dirty="0">
              <a:solidFill>
                <a:srgbClr val="12B2E9"/>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12B2E9"/>
                </a:solidFill>
                <a:latin typeface="Arial" panose="020B0604020202020204" pitchFamily="34" charset="0"/>
                <a:cs typeface="Arial" panose="020B0604020202020204" pitchFamily="34" charset="0"/>
              </a:rPr>
              <a:t>EUR
1.957bn</a:t>
            </a:r>
            <a:endParaRPr lang="en-GB" sz="4000" b="1" dirty="0">
              <a:solidFill>
                <a:srgbClr val="12B2E9"/>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12B2E9"/>
                </a:solidFill>
                <a:latin typeface="Arial" panose="020B0604020202020204" pitchFamily="34" charset="0"/>
                <a:cs typeface="Arial" panose="020B0604020202020204" pitchFamily="34" charset="0"/>
              </a:rPr>
              <a:t>1,300</a:t>
            </a:r>
            <a:endParaRPr lang="de-DE" sz="6400" spc="-200" dirty="0">
              <a:solidFill>
                <a:srgbClr val="12B2E9"/>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12B2E9"/>
                </a:solidFill>
                <a:latin typeface="Arial" panose="020B0604020202020204" pitchFamily="34" charset="0"/>
                <a:cs typeface="Arial" panose="020B0604020202020204" pitchFamily="34" charset="0"/>
              </a:rPr>
              <a:t>54</a:t>
            </a:r>
            <a:r>
              <a:rPr lang="de-DE" sz="2800" b="1">
                <a:solidFill>
                  <a:srgbClr val="12B2E9"/>
                </a:solidFill>
                <a:latin typeface="Arial" panose="020B0604020202020204" pitchFamily="34" charset="0"/>
                <a:cs typeface="Arial" panose="020B0604020202020204" pitchFamily="34" charset="0"/>
              </a:rPr>
              <a:t> new partners</a:t>
            </a:r>
            <a:r>
              <a:rPr lang="de-DE" sz="2800">
                <a:solidFill>
                  <a:srgbClr val="12B2E9"/>
                </a:solidFill>
                <a:latin typeface="Arial" panose="020B0604020202020204" pitchFamily="34" charset="0"/>
                <a:cs typeface="Arial" panose="020B0604020202020204" pitchFamily="34" charset="0"/>
              </a:rPr>
              <a:t> </a:t>
            </a:r>
            <a:r>
              <a:rPr lang="de-DE" sz="2800" b="1">
                <a:solidFill>
                  <a:srgbClr val="12B2E9"/>
                </a:solidFill>
                <a:latin typeface="Arial" panose="020B0604020202020204" pitchFamily="34" charset="0"/>
                <a:cs typeface="Arial" panose="020B0604020202020204" pitchFamily="34" charset="0"/>
              </a:rPr>
              <a:t>in 2023,</a:t>
            </a:r>
            <a:r>
              <a:rPr lang="en-US" sz="2800">
                <a:solidFill>
                  <a:srgbClr val="12B2E9"/>
                </a:solidFill>
                <a:latin typeface="Arial" panose="020B0604020202020204" pitchFamily="34" charset="0"/>
                <a:cs typeface="Arial" panose="020B0604020202020204" pitchFamily="34" charset="0"/>
              </a:rPr>
              <a:t> taking the total to over </a:t>
            </a:r>
            <a:endParaRPr lang="de-DE" sz="2800" dirty="0">
              <a:solidFill>
                <a:srgbClr val="12B2E9"/>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A4E322BD-9750-B350-1C36-10D3FEADCD04}"/>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C90878CD-3D17-035D-2FDB-CB9A2CF06F88}"/>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3211866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etrol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4D9FB1"/>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0BBC7"/>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01768F"/>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D9EAEE"/>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01768F"/>
                </a:solidFill>
                <a:latin typeface="Arial" panose="020B0604020202020204" pitchFamily="34" charset="0"/>
                <a:cs typeface="Arial" panose="020B0604020202020204" pitchFamily="34" charset="0"/>
              </a:rPr>
              <a:t>19 Practice and Sector Groups
working across offices</a:t>
            </a:r>
            <a:endParaRPr lang="de-DE" sz="3000" b="1" dirty="0">
              <a:solidFill>
                <a:srgbClr val="01768F"/>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4D9FB1"/>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01768F"/>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BFDDE3"/>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6F1F4"/>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01768F"/>
                </a:solidFill>
                <a:latin typeface="Arial" panose="020B0604020202020204" pitchFamily="34" charset="0"/>
                <a:cs typeface="Arial" panose="020B0604020202020204" pitchFamily="34" charset="0"/>
              </a:rPr>
              <a:t>turnover for 2023</a:t>
            </a:r>
            <a:endParaRPr lang="en-GB" dirty="0">
              <a:solidFill>
                <a:srgbClr val="01768F"/>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01768F"/>
                </a:solidFill>
                <a:latin typeface="Arial" panose="020B0604020202020204" pitchFamily="34" charset="0"/>
                <a:cs typeface="Arial" panose="020B0604020202020204" pitchFamily="34" charset="0"/>
              </a:rPr>
              <a:t>EUR
1.957bn</a:t>
            </a:r>
            <a:endParaRPr lang="en-GB" sz="4000" b="1" dirty="0">
              <a:solidFill>
                <a:srgbClr val="01768F"/>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01768F"/>
                </a:solidFill>
                <a:latin typeface="Arial" panose="020B0604020202020204" pitchFamily="34" charset="0"/>
                <a:cs typeface="Arial" panose="020B0604020202020204" pitchFamily="34" charset="0"/>
              </a:rPr>
              <a:t>1,300</a:t>
            </a:r>
            <a:endParaRPr lang="de-DE" sz="6400" spc="-200" dirty="0">
              <a:solidFill>
                <a:srgbClr val="01768F"/>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01768F"/>
                </a:solidFill>
                <a:latin typeface="Arial" panose="020B0604020202020204" pitchFamily="34" charset="0"/>
                <a:cs typeface="Arial" panose="020B0604020202020204" pitchFamily="34" charset="0"/>
              </a:rPr>
              <a:t>54</a:t>
            </a:r>
            <a:r>
              <a:rPr lang="de-DE" sz="2800" b="1">
                <a:solidFill>
                  <a:srgbClr val="01768F"/>
                </a:solidFill>
                <a:latin typeface="Arial" panose="020B0604020202020204" pitchFamily="34" charset="0"/>
                <a:cs typeface="Arial" panose="020B0604020202020204" pitchFamily="34" charset="0"/>
              </a:rPr>
              <a:t> new partners</a:t>
            </a:r>
            <a:r>
              <a:rPr lang="de-DE" sz="2800">
                <a:solidFill>
                  <a:srgbClr val="01768F"/>
                </a:solidFill>
                <a:latin typeface="Arial" panose="020B0604020202020204" pitchFamily="34" charset="0"/>
                <a:cs typeface="Arial" panose="020B0604020202020204" pitchFamily="34" charset="0"/>
              </a:rPr>
              <a:t> </a:t>
            </a:r>
            <a:r>
              <a:rPr lang="de-DE" sz="2800" b="1">
                <a:solidFill>
                  <a:srgbClr val="01768F"/>
                </a:solidFill>
                <a:latin typeface="Arial" panose="020B0604020202020204" pitchFamily="34" charset="0"/>
                <a:cs typeface="Arial" panose="020B0604020202020204" pitchFamily="34" charset="0"/>
              </a:rPr>
              <a:t>in 2023,</a:t>
            </a:r>
            <a:r>
              <a:rPr lang="en-US" sz="2800">
                <a:solidFill>
                  <a:srgbClr val="01768F"/>
                </a:solidFill>
                <a:latin typeface="Arial" panose="020B0604020202020204" pitchFamily="34" charset="0"/>
                <a:cs typeface="Arial" panose="020B0604020202020204" pitchFamily="34" charset="0"/>
              </a:rPr>
              <a:t> taking the total to over </a:t>
            </a:r>
            <a:endParaRPr lang="de-DE" sz="2800" dirty="0">
              <a:solidFill>
                <a:srgbClr val="01768F"/>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C7E28F78-E87E-D581-01E2-CB4D45E61293}"/>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B8CB4886-A5F3-74B6-B033-F64C0C6D10F8}"/>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4559052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ark Green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4DA272"/>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0BD9A"/>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007A35"/>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D9EBE1"/>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007A35"/>
                </a:solidFill>
                <a:latin typeface="Arial" panose="020B0604020202020204" pitchFamily="34" charset="0"/>
                <a:cs typeface="Arial" panose="020B0604020202020204" pitchFamily="34" charset="0"/>
              </a:rPr>
              <a:t>19 Practice and Sector Groups
working across offices</a:t>
            </a:r>
            <a:endParaRPr lang="de-DE" sz="3000" b="1" dirty="0">
              <a:solidFill>
                <a:srgbClr val="007A35"/>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4DA272"/>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007A35"/>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BFDECD"/>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6F2EB"/>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007A35"/>
                </a:solidFill>
                <a:latin typeface="Arial" panose="020B0604020202020204" pitchFamily="34" charset="0"/>
                <a:cs typeface="Arial" panose="020B0604020202020204" pitchFamily="34" charset="0"/>
              </a:rPr>
              <a:t>turnover for 2023</a:t>
            </a:r>
            <a:endParaRPr lang="en-GB" dirty="0">
              <a:solidFill>
                <a:srgbClr val="007A35"/>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007A35"/>
                </a:solidFill>
                <a:latin typeface="Arial" panose="020B0604020202020204" pitchFamily="34" charset="0"/>
                <a:cs typeface="Arial" panose="020B0604020202020204" pitchFamily="34" charset="0"/>
              </a:rPr>
              <a:t>EUR
1.957bn</a:t>
            </a:r>
            <a:endParaRPr lang="en-GB" sz="4000" b="1" dirty="0">
              <a:solidFill>
                <a:srgbClr val="007A35"/>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007A35"/>
                </a:solidFill>
                <a:latin typeface="Arial" panose="020B0604020202020204" pitchFamily="34" charset="0"/>
                <a:cs typeface="Arial" panose="020B0604020202020204" pitchFamily="34" charset="0"/>
              </a:rPr>
              <a:t>1,300</a:t>
            </a:r>
            <a:endParaRPr lang="de-DE" sz="6400" spc="-200" dirty="0">
              <a:solidFill>
                <a:srgbClr val="007A35"/>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007A35"/>
                </a:solidFill>
                <a:latin typeface="Arial" panose="020B0604020202020204" pitchFamily="34" charset="0"/>
                <a:cs typeface="Arial" panose="020B0604020202020204" pitchFamily="34" charset="0"/>
              </a:rPr>
              <a:t>54</a:t>
            </a:r>
            <a:r>
              <a:rPr lang="de-DE" sz="2800" b="1">
                <a:solidFill>
                  <a:srgbClr val="007A35"/>
                </a:solidFill>
                <a:latin typeface="Arial" panose="020B0604020202020204" pitchFamily="34" charset="0"/>
                <a:cs typeface="Arial" panose="020B0604020202020204" pitchFamily="34" charset="0"/>
              </a:rPr>
              <a:t> new partners</a:t>
            </a:r>
            <a:r>
              <a:rPr lang="de-DE" sz="2800">
                <a:solidFill>
                  <a:srgbClr val="007A35"/>
                </a:solidFill>
                <a:latin typeface="Arial" panose="020B0604020202020204" pitchFamily="34" charset="0"/>
                <a:cs typeface="Arial" panose="020B0604020202020204" pitchFamily="34" charset="0"/>
              </a:rPr>
              <a:t> </a:t>
            </a:r>
            <a:r>
              <a:rPr lang="de-DE" sz="2800" b="1">
                <a:solidFill>
                  <a:srgbClr val="007A35"/>
                </a:solidFill>
                <a:latin typeface="Arial" panose="020B0604020202020204" pitchFamily="34" charset="0"/>
                <a:cs typeface="Arial" panose="020B0604020202020204" pitchFamily="34" charset="0"/>
              </a:rPr>
              <a:t>in 2023,</a:t>
            </a:r>
            <a:r>
              <a:rPr lang="en-US" sz="2800">
                <a:solidFill>
                  <a:srgbClr val="007A35"/>
                </a:solidFill>
                <a:latin typeface="Arial" panose="020B0604020202020204" pitchFamily="34" charset="0"/>
                <a:cs typeface="Arial" panose="020B0604020202020204" pitchFamily="34" charset="0"/>
              </a:rPr>
              <a:t> taking the total to over </a:t>
            </a:r>
            <a:endParaRPr lang="de-DE" sz="2800" dirty="0">
              <a:solidFill>
                <a:srgbClr val="007A35"/>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CC673945-3786-605D-A626-4199EFA67EE2}"/>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F33F2AA4-8904-A252-5490-060968F88B2C}"/>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38056934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ht Green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ABCC66"/>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C3DB92"/>
          </a:solidFill>
        </p:spPr>
        <p:txBody>
          <a:bodyPr wrap="square" lIns="0" tIns="0" rIns="0" bIns="0" rtlCol="0"/>
          <a:lstStyle/>
          <a:p>
            <a:endParaRPr dirty="0"/>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7B724"/>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E7F0D3"/>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87B724"/>
                </a:solidFill>
                <a:latin typeface="Arial" panose="020B0604020202020204" pitchFamily="34" charset="0"/>
                <a:cs typeface="Arial" panose="020B0604020202020204" pitchFamily="34" charset="0"/>
              </a:rPr>
              <a:t>19 Practice and Sector Groups
working across offices</a:t>
            </a:r>
            <a:endParaRPr lang="de-DE" sz="3000" b="1" dirty="0">
              <a:solidFill>
                <a:srgbClr val="87B724"/>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ABCC66"/>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87B724"/>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E1EDC8"/>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F3F8E9"/>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87B724"/>
                </a:solidFill>
                <a:latin typeface="Arial" panose="020B0604020202020204" pitchFamily="34" charset="0"/>
                <a:cs typeface="Arial" panose="020B0604020202020204" pitchFamily="34" charset="0"/>
              </a:rPr>
              <a:t>turnover for 2023</a:t>
            </a:r>
            <a:endParaRPr lang="en-GB" dirty="0">
              <a:solidFill>
                <a:srgbClr val="87B724"/>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87B724"/>
                </a:solidFill>
                <a:latin typeface="Arial" panose="020B0604020202020204" pitchFamily="34" charset="0"/>
                <a:cs typeface="Arial" panose="020B0604020202020204" pitchFamily="34" charset="0"/>
              </a:rPr>
              <a:t>EUR
1.957bn</a:t>
            </a:r>
            <a:endParaRPr lang="en-GB" sz="4000" b="1" dirty="0">
              <a:solidFill>
                <a:srgbClr val="87B724"/>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87B724"/>
                </a:solidFill>
                <a:latin typeface="Arial" panose="020B0604020202020204" pitchFamily="34" charset="0"/>
                <a:cs typeface="Arial" panose="020B0604020202020204" pitchFamily="34" charset="0"/>
              </a:rPr>
              <a:t>1,300</a:t>
            </a:r>
            <a:endParaRPr lang="de-DE" sz="6400" spc="-200" dirty="0">
              <a:solidFill>
                <a:srgbClr val="87B724"/>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87B724"/>
                </a:solidFill>
                <a:latin typeface="Arial" panose="020B0604020202020204" pitchFamily="34" charset="0"/>
                <a:cs typeface="Arial" panose="020B0604020202020204" pitchFamily="34" charset="0"/>
              </a:rPr>
              <a:t>54</a:t>
            </a:r>
            <a:r>
              <a:rPr lang="de-DE" sz="2800" b="1">
                <a:solidFill>
                  <a:srgbClr val="87B724"/>
                </a:solidFill>
                <a:latin typeface="Arial" panose="020B0604020202020204" pitchFamily="34" charset="0"/>
                <a:cs typeface="Arial" panose="020B0604020202020204" pitchFamily="34" charset="0"/>
              </a:rPr>
              <a:t> new partners</a:t>
            </a:r>
            <a:r>
              <a:rPr lang="de-DE" sz="2800">
                <a:solidFill>
                  <a:srgbClr val="87B724"/>
                </a:solidFill>
                <a:latin typeface="Arial" panose="020B0604020202020204" pitchFamily="34" charset="0"/>
                <a:cs typeface="Arial" panose="020B0604020202020204" pitchFamily="34" charset="0"/>
              </a:rPr>
              <a:t> </a:t>
            </a:r>
            <a:r>
              <a:rPr lang="de-DE" sz="2800" b="1">
                <a:solidFill>
                  <a:srgbClr val="87B724"/>
                </a:solidFill>
                <a:latin typeface="Arial" panose="020B0604020202020204" pitchFamily="34" charset="0"/>
                <a:cs typeface="Arial" panose="020B0604020202020204" pitchFamily="34" charset="0"/>
              </a:rPr>
              <a:t>in 2023,</a:t>
            </a:r>
            <a:r>
              <a:rPr lang="en-US" sz="2800">
                <a:solidFill>
                  <a:srgbClr val="87B724"/>
                </a:solidFill>
                <a:latin typeface="Arial" panose="020B0604020202020204" pitchFamily="34" charset="0"/>
                <a:cs typeface="Arial" panose="020B0604020202020204" pitchFamily="34" charset="0"/>
              </a:rPr>
              <a:t> taking the total to over </a:t>
            </a:r>
            <a:endParaRPr lang="de-DE" sz="2800" dirty="0">
              <a:solidFill>
                <a:srgbClr val="87B724"/>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8" name="Footer_PageNr" descr="CMSLegal_Footer_SlideNumber">
            <a:extLst>
              <a:ext uri="{FF2B5EF4-FFF2-40B4-BE49-F238E27FC236}">
                <a16:creationId xmlns:a16="http://schemas.microsoft.com/office/drawing/2014/main" id="{40682DFE-3A5B-1EF4-1DE7-150420464804}"/>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9" name="Footer_Ref_Black" descr="CMSLegal_Cover_Footer_and_Date">
            <a:extLst>
              <a:ext uri="{FF2B5EF4-FFF2-40B4-BE49-F238E27FC236}">
                <a16:creationId xmlns:a16="http://schemas.microsoft.com/office/drawing/2014/main" id="{1ED54AC6-412E-39A1-5658-CC7A230BC5B8}"/>
              </a:ext>
            </a:extLst>
          </p:cNvPr>
          <p:cNvSpPr txBox="1"/>
          <p:nvPr userDrawn="1">
            <p:custDataLst>
              <p:tags r:id="rId1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332054144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lack Facts">
    <p:spTree>
      <p:nvGrpSpPr>
        <p:cNvPr id="1" name=""/>
        <p:cNvGrpSpPr/>
        <p:nvPr/>
      </p:nvGrpSpPr>
      <p:grpSpPr>
        <a:xfrm>
          <a:off x="0" y="0"/>
          <a:ext cx="0" cy="0"/>
          <a:chOff x="0" y="0"/>
          <a:chExt cx="0" cy="0"/>
        </a:xfrm>
      </p:grpSpPr>
      <p:sp>
        <p:nvSpPr>
          <p:cNvPr id="3" name="Offices_Background">
            <a:extLst>
              <a:ext uri="{FF2B5EF4-FFF2-40B4-BE49-F238E27FC236}">
                <a16:creationId xmlns:a16="http://schemas.microsoft.com/office/drawing/2014/main" id="{DC98D8DF-B94B-082C-C575-E3440F90BDB4}"/>
              </a:ext>
            </a:extLst>
          </p:cNvPr>
          <p:cNvSpPr/>
          <p:nvPr userDrawn="1"/>
        </p:nvSpPr>
        <p:spPr>
          <a:xfrm>
            <a:off x="0" y="4064400"/>
            <a:ext cx="2818800" cy="2792288"/>
          </a:xfrm>
          <a:custGeom>
            <a:avLst/>
            <a:gdLst/>
            <a:ahLst/>
            <a:cxnLst/>
            <a:rect l="l" t="t" r="r" b="b"/>
            <a:pathLst>
              <a:path w="6741159" h="3863975">
                <a:moveTo>
                  <a:pt x="6740611" y="0"/>
                </a:moveTo>
                <a:lnTo>
                  <a:pt x="0" y="0"/>
                </a:lnTo>
                <a:lnTo>
                  <a:pt x="0" y="3863756"/>
                </a:lnTo>
                <a:lnTo>
                  <a:pt x="6740611" y="3863756"/>
                </a:lnTo>
                <a:lnTo>
                  <a:pt x="6740611" y="0"/>
                </a:lnTo>
                <a:close/>
              </a:path>
            </a:pathLst>
          </a:custGeom>
          <a:solidFill>
            <a:srgbClr val="5D5D5C"/>
          </a:solidFill>
        </p:spPr>
        <p:txBody>
          <a:bodyPr wrap="square" lIns="0" tIns="0" rIns="0" bIns="0" rtlCol="0"/>
          <a:lstStyle/>
          <a:p>
            <a:endParaRPr/>
          </a:p>
        </p:txBody>
      </p:sp>
      <p:pic>
        <p:nvPicPr>
          <p:cNvPr id="4" name="Offices_Icon">
            <a:extLst>
              <a:ext uri="{FF2B5EF4-FFF2-40B4-BE49-F238E27FC236}">
                <a16:creationId xmlns:a16="http://schemas.microsoft.com/office/drawing/2014/main" id="{900A1A64-E64A-4ECB-0B8B-48783AC3D1C1}"/>
              </a:ext>
            </a:extLst>
          </p:cNvPr>
          <p:cNvPicPr>
            <a:picLocks noChangeAspect="1"/>
          </p:cNvPicPr>
          <p:nvPr userDrawn="1"/>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02578" y="4122115"/>
            <a:ext cx="2241336" cy="2241336"/>
          </a:xfrm>
          <a:prstGeom prst="rect">
            <a:avLst/>
          </a:prstGeom>
        </p:spPr>
      </p:pic>
      <p:sp>
        <p:nvSpPr>
          <p:cNvPr id="5" name="Cities_Background">
            <a:extLst>
              <a:ext uri="{FF2B5EF4-FFF2-40B4-BE49-F238E27FC236}">
                <a16:creationId xmlns:a16="http://schemas.microsoft.com/office/drawing/2014/main" id="{DA4CE18E-2C42-0DB0-270B-FC0E45CE2CB7}"/>
              </a:ext>
            </a:extLst>
          </p:cNvPr>
          <p:cNvSpPr/>
          <p:nvPr userDrawn="1"/>
        </p:nvSpPr>
        <p:spPr>
          <a:xfrm>
            <a:off x="2818800" y="4064400"/>
            <a:ext cx="255240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8B8B8A"/>
          </a:solidFill>
        </p:spPr>
        <p:txBody>
          <a:bodyPr wrap="square" lIns="0" tIns="0" rIns="0" bIns="0" rtlCol="0"/>
          <a:lstStyle/>
          <a:p>
            <a:endParaRPr/>
          </a:p>
        </p:txBody>
      </p:sp>
      <p:pic>
        <p:nvPicPr>
          <p:cNvPr id="6" name="Cities_Icon">
            <a:extLst>
              <a:ext uri="{FF2B5EF4-FFF2-40B4-BE49-F238E27FC236}">
                <a16:creationId xmlns:a16="http://schemas.microsoft.com/office/drawing/2014/main" id="{775FE5A3-EE16-5D7F-F37D-C16071D6BEE4}"/>
              </a:ext>
            </a:extLst>
          </p:cNvPr>
          <p:cNvPicPr>
            <a:picLocks noChangeAspect="1"/>
          </p:cNvPicPr>
          <p:nvPr userDrawn="1"/>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3379517" y="4122114"/>
            <a:ext cx="2241336" cy="2241336"/>
          </a:xfrm>
          <a:prstGeom prst="rect">
            <a:avLst/>
          </a:prstGeom>
        </p:spPr>
      </p:pic>
      <p:sp>
        <p:nvSpPr>
          <p:cNvPr id="7" name="Countries_Background">
            <a:extLst>
              <a:ext uri="{FF2B5EF4-FFF2-40B4-BE49-F238E27FC236}">
                <a16:creationId xmlns:a16="http://schemas.microsoft.com/office/drawing/2014/main" id="{63D636DF-410D-0D33-72B7-01473A012297}"/>
              </a:ext>
            </a:extLst>
          </p:cNvPr>
          <p:cNvSpPr/>
          <p:nvPr userDrawn="1"/>
        </p:nvSpPr>
        <p:spPr>
          <a:xfrm>
            <a:off x="5371200" y="4064400"/>
            <a:ext cx="2550610" cy="2792288"/>
          </a:xfrm>
          <a:custGeom>
            <a:avLst/>
            <a:gdLst/>
            <a:ahLst/>
            <a:cxnLst/>
            <a:rect l="l" t="t" r="r" b="b"/>
            <a:pathLst>
              <a:path w="6327140" h="3863975">
                <a:moveTo>
                  <a:pt x="6327053" y="0"/>
                </a:moveTo>
                <a:lnTo>
                  <a:pt x="0" y="0"/>
                </a:lnTo>
                <a:lnTo>
                  <a:pt x="0" y="3863756"/>
                </a:lnTo>
                <a:lnTo>
                  <a:pt x="6327053" y="3863756"/>
                </a:lnTo>
                <a:lnTo>
                  <a:pt x="6327053" y="0"/>
                </a:lnTo>
                <a:close/>
              </a:path>
            </a:pathLst>
          </a:custGeom>
          <a:solidFill>
            <a:srgbClr val="000000"/>
          </a:solidFill>
        </p:spPr>
        <p:txBody>
          <a:bodyPr wrap="square" lIns="0" tIns="0" rIns="0" bIns="0" rtlCol="0"/>
          <a:lstStyle/>
          <a:p>
            <a:endParaRPr/>
          </a:p>
        </p:txBody>
      </p:sp>
      <p:pic>
        <p:nvPicPr>
          <p:cNvPr id="8" name="Countries_Icon">
            <a:extLst>
              <a:ext uri="{FF2B5EF4-FFF2-40B4-BE49-F238E27FC236}">
                <a16:creationId xmlns:a16="http://schemas.microsoft.com/office/drawing/2014/main" id="{877910AA-E0EC-4CBE-10A3-519CF5B6F12D}"/>
              </a:ext>
            </a:extLst>
          </p:cNvPr>
          <p:cNvPicPr>
            <a:picLocks noChangeAspect="1"/>
          </p:cNvPicPr>
          <p:nvPr userDrawn="1"/>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6127363" y="4124371"/>
            <a:ext cx="2262123" cy="2262123"/>
          </a:xfrm>
          <a:prstGeom prst="rect">
            <a:avLst/>
          </a:prstGeom>
        </p:spPr>
      </p:pic>
      <p:sp>
        <p:nvSpPr>
          <p:cNvPr id="9" name="Sectors_Background">
            <a:extLst>
              <a:ext uri="{FF2B5EF4-FFF2-40B4-BE49-F238E27FC236}">
                <a16:creationId xmlns:a16="http://schemas.microsoft.com/office/drawing/2014/main" id="{33A92775-9791-2503-2ED5-FA38F6A7E2D3}"/>
              </a:ext>
            </a:extLst>
          </p:cNvPr>
          <p:cNvSpPr/>
          <p:nvPr userDrawn="1"/>
        </p:nvSpPr>
        <p:spPr>
          <a:xfrm>
            <a:off x="0" y="2534400"/>
            <a:ext cx="7924467" cy="1530000"/>
          </a:xfrm>
          <a:custGeom>
            <a:avLst/>
            <a:gdLst/>
            <a:ahLst/>
            <a:cxnLst/>
            <a:rect l="l" t="t" r="r" b="b"/>
            <a:pathLst>
              <a:path w="13067665" h="3267075">
                <a:moveTo>
                  <a:pt x="13067664" y="0"/>
                </a:moveTo>
                <a:lnTo>
                  <a:pt x="0" y="0"/>
                </a:lnTo>
                <a:lnTo>
                  <a:pt x="0" y="3266916"/>
                </a:lnTo>
                <a:lnTo>
                  <a:pt x="13067664" y="3266916"/>
                </a:lnTo>
                <a:lnTo>
                  <a:pt x="13067664" y="0"/>
                </a:lnTo>
                <a:close/>
              </a:path>
            </a:pathLst>
          </a:custGeom>
          <a:solidFill>
            <a:srgbClr val="DCDCDC"/>
          </a:solidFill>
        </p:spPr>
        <p:txBody>
          <a:bodyPr wrap="square" lIns="0" tIns="0" rIns="0" bIns="0" rtlCol="0"/>
          <a:lstStyle/>
          <a:p>
            <a:endParaRPr dirty="0"/>
          </a:p>
        </p:txBody>
      </p:sp>
      <p:sp>
        <p:nvSpPr>
          <p:cNvPr id="10" name="Sectors_Text">
            <a:extLst>
              <a:ext uri="{FF2B5EF4-FFF2-40B4-BE49-F238E27FC236}">
                <a16:creationId xmlns:a16="http://schemas.microsoft.com/office/drawing/2014/main" id="{B9158245-730D-2CC8-CD67-39B2065BC01D}"/>
              </a:ext>
            </a:extLst>
          </p:cNvPr>
          <p:cNvSpPr/>
          <p:nvPr userDrawn="1">
            <p:custDataLst>
              <p:tags r:id="rId1"/>
            </p:custDataLst>
          </p:nvPr>
        </p:nvSpPr>
        <p:spPr>
          <a:xfrm>
            <a:off x="1776170" y="2833803"/>
            <a:ext cx="5826160" cy="11103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3800"/>
              </a:lnSpc>
            </a:pPr>
            <a:r>
              <a:rPr lang="en-US" sz="3000" b="1">
                <a:solidFill>
                  <a:srgbClr val="000000"/>
                </a:solidFill>
                <a:latin typeface="Arial" panose="020B0604020202020204" pitchFamily="34" charset="0"/>
                <a:cs typeface="Arial" panose="020B0604020202020204" pitchFamily="34" charset="0"/>
              </a:rPr>
              <a:t>19 Practice and Sector Groups
working across offices</a:t>
            </a:r>
            <a:endParaRPr lang="de-DE" sz="3000" b="1" dirty="0">
              <a:solidFill>
                <a:srgbClr val="000000"/>
              </a:solidFill>
              <a:latin typeface="Arial" panose="020B0604020202020204" pitchFamily="34" charset="0"/>
              <a:cs typeface="Arial" panose="020B0604020202020204" pitchFamily="34" charset="0"/>
            </a:endParaRPr>
          </a:p>
        </p:txBody>
      </p:sp>
      <p:pic>
        <p:nvPicPr>
          <p:cNvPr id="11" name="Sector_Icon">
            <a:extLst>
              <a:ext uri="{FF2B5EF4-FFF2-40B4-BE49-F238E27FC236}">
                <a16:creationId xmlns:a16="http://schemas.microsoft.com/office/drawing/2014/main" id="{66576A9F-B607-24A5-6648-1AE2C4D13AE8}"/>
              </a:ext>
            </a:extLst>
          </p:cNvPr>
          <p:cNvPicPr>
            <a:picLocks noChangeAspect="1"/>
          </p:cNvPicPr>
          <p:nvPr userDrawn="1"/>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546865" y="2786785"/>
            <a:ext cx="1023228" cy="1023228"/>
          </a:xfrm>
          <a:prstGeom prst="rect">
            <a:avLst/>
          </a:prstGeom>
        </p:spPr>
      </p:pic>
      <p:sp>
        <p:nvSpPr>
          <p:cNvPr id="12" name="Lawyers_Background">
            <a:extLst>
              <a:ext uri="{FF2B5EF4-FFF2-40B4-BE49-F238E27FC236}">
                <a16:creationId xmlns:a16="http://schemas.microsoft.com/office/drawing/2014/main" id="{FB58F7E5-CACA-5B49-3E6F-DFBF6617D1E0}"/>
              </a:ext>
            </a:extLst>
          </p:cNvPr>
          <p:cNvSpPr/>
          <p:nvPr userDrawn="1"/>
        </p:nvSpPr>
        <p:spPr>
          <a:xfrm>
            <a:off x="4087628" y="0"/>
            <a:ext cx="3836891" cy="2534400"/>
          </a:xfrm>
          <a:custGeom>
            <a:avLst/>
            <a:gdLst/>
            <a:ahLst/>
            <a:cxnLst/>
            <a:rect l="l" t="t" r="r" b="b"/>
            <a:pathLst>
              <a:path w="6327140" h="4178300">
                <a:moveTo>
                  <a:pt x="6327053" y="0"/>
                </a:moveTo>
                <a:lnTo>
                  <a:pt x="0" y="0"/>
                </a:lnTo>
                <a:lnTo>
                  <a:pt x="0" y="4177883"/>
                </a:lnTo>
                <a:lnTo>
                  <a:pt x="6327053" y="4177883"/>
                </a:lnTo>
                <a:lnTo>
                  <a:pt x="6327053" y="0"/>
                </a:lnTo>
                <a:close/>
              </a:path>
            </a:pathLst>
          </a:custGeom>
          <a:solidFill>
            <a:srgbClr val="5D5D5C"/>
          </a:solidFill>
        </p:spPr>
        <p:txBody>
          <a:bodyPr wrap="square" lIns="0" tIns="0" rIns="0" bIns="0" rtlCol="0"/>
          <a:lstStyle/>
          <a:p>
            <a:endParaRPr/>
          </a:p>
        </p:txBody>
      </p:sp>
      <p:sp>
        <p:nvSpPr>
          <p:cNvPr id="13" name="Staff_Background">
            <a:extLst>
              <a:ext uri="{FF2B5EF4-FFF2-40B4-BE49-F238E27FC236}">
                <a16:creationId xmlns:a16="http://schemas.microsoft.com/office/drawing/2014/main" id="{001F3422-B055-299B-2F5C-A9F23765581B}"/>
              </a:ext>
            </a:extLst>
          </p:cNvPr>
          <p:cNvSpPr/>
          <p:nvPr userDrawn="1"/>
        </p:nvSpPr>
        <p:spPr>
          <a:xfrm>
            <a:off x="0" y="0"/>
            <a:ext cx="4087960" cy="2533796"/>
          </a:xfrm>
          <a:custGeom>
            <a:avLst/>
            <a:gdLst/>
            <a:ahLst/>
            <a:cxnLst/>
            <a:rect l="l" t="t" r="r" b="b"/>
            <a:pathLst>
              <a:path w="6741159" h="4178300">
                <a:moveTo>
                  <a:pt x="6740611" y="0"/>
                </a:moveTo>
                <a:lnTo>
                  <a:pt x="0" y="0"/>
                </a:lnTo>
                <a:lnTo>
                  <a:pt x="0" y="4177883"/>
                </a:lnTo>
                <a:lnTo>
                  <a:pt x="6740611" y="4177883"/>
                </a:lnTo>
                <a:lnTo>
                  <a:pt x="6740611" y="0"/>
                </a:lnTo>
                <a:close/>
              </a:path>
            </a:pathLst>
          </a:custGeom>
          <a:solidFill>
            <a:srgbClr val="000000"/>
          </a:solidFill>
        </p:spPr>
        <p:txBody>
          <a:bodyPr wrap="square" lIns="0" tIns="0" rIns="0" bIns="0" rtlCol="0"/>
          <a:lstStyle/>
          <a:p>
            <a:endParaRPr dirty="0"/>
          </a:p>
        </p:txBody>
      </p:sp>
      <p:sp>
        <p:nvSpPr>
          <p:cNvPr id="14" name="Partners_Background">
            <a:extLst>
              <a:ext uri="{FF2B5EF4-FFF2-40B4-BE49-F238E27FC236}">
                <a16:creationId xmlns:a16="http://schemas.microsoft.com/office/drawing/2014/main" id="{7450029E-015A-88F4-2091-FF7EB7ABB36B}"/>
              </a:ext>
            </a:extLst>
          </p:cNvPr>
          <p:cNvSpPr/>
          <p:nvPr userDrawn="1"/>
        </p:nvSpPr>
        <p:spPr>
          <a:xfrm>
            <a:off x="7924466" y="0"/>
            <a:ext cx="4267020" cy="3294000"/>
          </a:xfrm>
          <a:custGeom>
            <a:avLst/>
            <a:gdLst/>
            <a:ahLst/>
            <a:cxnLst/>
            <a:rect l="l" t="t" r="r" b="b"/>
            <a:pathLst>
              <a:path w="7036434" h="5528945">
                <a:moveTo>
                  <a:pt x="7036434" y="0"/>
                </a:moveTo>
                <a:lnTo>
                  <a:pt x="0" y="0"/>
                </a:lnTo>
                <a:lnTo>
                  <a:pt x="0" y="5528627"/>
                </a:lnTo>
                <a:lnTo>
                  <a:pt x="7036434" y="5528627"/>
                </a:lnTo>
                <a:lnTo>
                  <a:pt x="7036434" y="0"/>
                </a:lnTo>
                <a:close/>
              </a:path>
            </a:pathLst>
          </a:custGeom>
          <a:solidFill>
            <a:srgbClr val="C5C5C5"/>
          </a:solidFill>
        </p:spPr>
        <p:txBody>
          <a:bodyPr wrap="square" lIns="0" tIns="0" rIns="0" bIns="0" rtlCol="0"/>
          <a:lstStyle/>
          <a:p>
            <a:endParaRPr/>
          </a:p>
        </p:txBody>
      </p:sp>
      <p:sp>
        <p:nvSpPr>
          <p:cNvPr id="26" name="Countries_Number">
            <a:extLst>
              <a:ext uri="{FF2B5EF4-FFF2-40B4-BE49-F238E27FC236}">
                <a16:creationId xmlns:a16="http://schemas.microsoft.com/office/drawing/2014/main" id="{8A0B309E-765F-1AB3-4251-07DE18485168}"/>
              </a:ext>
            </a:extLst>
          </p:cNvPr>
          <p:cNvSpPr/>
          <p:nvPr userDrawn="1">
            <p:custDataLst>
              <p:tags r:id="rId2"/>
            </p:custDataLst>
          </p:nvPr>
        </p:nvSpPr>
        <p:spPr>
          <a:xfrm>
            <a:off x="5653175" y="4336901"/>
            <a:ext cx="2105806"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a:solidFill>
                  <a:schemeClr val="bg1"/>
                </a:solidFill>
                <a:latin typeface="Arial" panose="020B0604020202020204" pitchFamily="34" charset="0"/>
                <a:cs typeface="Arial" panose="020B0604020202020204" pitchFamily="34" charset="0"/>
              </a:rPr>
              <a:t>47</a:t>
            </a:r>
            <a:endParaRPr lang="en-GB" sz="13000" b="1" dirty="0">
              <a:solidFill>
                <a:schemeClr val="bg1"/>
              </a:solidFill>
              <a:latin typeface="Arial" panose="020B0604020202020204" pitchFamily="34" charset="0"/>
              <a:cs typeface="Arial" panose="020B0604020202020204" pitchFamily="34" charset="0"/>
            </a:endParaRPr>
          </a:p>
        </p:txBody>
      </p:sp>
      <p:sp>
        <p:nvSpPr>
          <p:cNvPr id="32" name="Countries_Text">
            <a:extLst>
              <a:ext uri="{FF2B5EF4-FFF2-40B4-BE49-F238E27FC236}">
                <a16:creationId xmlns:a16="http://schemas.microsoft.com/office/drawing/2014/main" id="{84CD3E91-E55B-62F9-23A6-32B2D468DA37}"/>
              </a:ext>
            </a:extLst>
          </p:cNvPr>
          <p:cNvSpPr/>
          <p:nvPr userDrawn="1">
            <p:custDataLst>
              <p:tags r:id="rId3"/>
            </p:custDataLst>
          </p:nvPr>
        </p:nvSpPr>
        <p:spPr>
          <a:xfrm>
            <a:off x="5659004" y="4232795"/>
            <a:ext cx="1803592"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countries</a:t>
            </a:r>
            <a:endParaRPr lang="en-GB" sz="2400" dirty="0">
              <a:solidFill>
                <a:schemeClr val="bg1"/>
              </a:solidFill>
              <a:latin typeface="Arial" panose="020B0604020202020204" pitchFamily="34" charset="0"/>
              <a:cs typeface="Arial" panose="020B0604020202020204" pitchFamily="34" charset="0"/>
            </a:endParaRPr>
          </a:p>
        </p:txBody>
      </p:sp>
      <p:sp>
        <p:nvSpPr>
          <p:cNvPr id="15" name="Turnover_Background">
            <a:extLst>
              <a:ext uri="{FF2B5EF4-FFF2-40B4-BE49-F238E27FC236}">
                <a16:creationId xmlns:a16="http://schemas.microsoft.com/office/drawing/2014/main" id="{14A64CD8-4827-8905-F812-72D219FFB6EE}"/>
              </a:ext>
            </a:extLst>
          </p:cNvPr>
          <p:cNvSpPr/>
          <p:nvPr userDrawn="1"/>
        </p:nvSpPr>
        <p:spPr>
          <a:xfrm>
            <a:off x="7924466" y="3294001"/>
            <a:ext cx="4267020" cy="3564000"/>
          </a:xfrm>
          <a:custGeom>
            <a:avLst/>
            <a:gdLst/>
            <a:ahLst/>
            <a:cxnLst/>
            <a:rect l="l" t="t" r="r" b="b"/>
            <a:pathLst>
              <a:path w="7036434" h="5780405">
                <a:moveTo>
                  <a:pt x="7036434" y="0"/>
                </a:moveTo>
                <a:lnTo>
                  <a:pt x="0" y="0"/>
                </a:lnTo>
                <a:lnTo>
                  <a:pt x="0" y="5779928"/>
                </a:lnTo>
                <a:lnTo>
                  <a:pt x="7036434" y="5779928"/>
                </a:lnTo>
                <a:lnTo>
                  <a:pt x="7036434" y="0"/>
                </a:lnTo>
                <a:close/>
              </a:path>
            </a:pathLst>
          </a:custGeom>
          <a:solidFill>
            <a:srgbClr val="E8E8E8"/>
          </a:solidFill>
        </p:spPr>
        <p:txBody>
          <a:bodyPr wrap="square" lIns="0" tIns="0" rIns="0" bIns="0" rtlCol="0"/>
          <a:lstStyle/>
          <a:p>
            <a:endParaRPr/>
          </a:p>
        </p:txBody>
      </p:sp>
      <p:pic>
        <p:nvPicPr>
          <p:cNvPr id="16" name="Turnover_Icon">
            <a:extLst>
              <a:ext uri="{FF2B5EF4-FFF2-40B4-BE49-F238E27FC236}">
                <a16:creationId xmlns:a16="http://schemas.microsoft.com/office/drawing/2014/main" id="{5E2293BF-4955-4690-5C25-2144BA85A7DB}"/>
              </a:ext>
            </a:extLst>
          </p:cNvPr>
          <p:cNvPicPr>
            <a:picLocks noChangeAspect="1"/>
          </p:cNvPicPr>
          <p:nvPr userDrawn="1"/>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8567672" y="3430992"/>
            <a:ext cx="2984758" cy="2984758"/>
          </a:xfrm>
          <a:prstGeom prst="rect">
            <a:avLst/>
          </a:prstGeom>
        </p:spPr>
      </p:pic>
      <p:sp>
        <p:nvSpPr>
          <p:cNvPr id="36" name="Turnover_2">
            <a:extLst>
              <a:ext uri="{FF2B5EF4-FFF2-40B4-BE49-F238E27FC236}">
                <a16:creationId xmlns:a16="http://schemas.microsoft.com/office/drawing/2014/main" id="{BCE57157-FA94-499A-35CF-BB13F19AA3BE}"/>
              </a:ext>
            </a:extLst>
          </p:cNvPr>
          <p:cNvSpPr/>
          <p:nvPr userDrawn="1">
            <p:custDataLst>
              <p:tags r:id="rId4"/>
            </p:custDataLst>
          </p:nvPr>
        </p:nvSpPr>
        <p:spPr>
          <a:xfrm>
            <a:off x="8740800" y="5308600"/>
            <a:ext cx="2646291" cy="1186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2200"/>
              </a:lnSpc>
            </a:pPr>
            <a:r>
              <a:rPr lang="en-GB">
                <a:solidFill>
                  <a:srgbClr val="000000"/>
                </a:solidFill>
                <a:latin typeface="Arial" panose="020B0604020202020204" pitchFamily="34" charset="0"/>
                <a:cs typeface="Arial" panose="020B0604020202020204" pitchFamily="34" charset="0"/>
              </a:rPr>
              <a:t>turnover for 2023</a:t>
            </a:r>
            <a:endParaRPr lang="en-GB" dirty="0">
              <a:solidFill>
                <a:srgbClr val="000000"/>
              </a:solidFill>
              <a:latin typeface="Arial" panose="020B0604020202020204" pitchFamily="34" charset="0"/>
              <a:cs typeface="Arial" panose="020B0604020202020204" pitchFamily="34" charset="0"/>
            </a:endParaRPr>
          </a:p>
        </p:txBody>
      </p:sp>
      <p:sp>
        <p:nvSpPr>
          <p:cNvPr id="27" name="Turnover_1">
            <a:extLst>
              <a:ext uri="{FF2B5EF4-FFF2-40B4-BE49-F238E27FC236}">
                <a16:creationId xmlns:a16="http://schemas.microsoft.com/office/drawing/2014/main" id="{9C1438C5-4402-86FC-4587-786D75D85560}"/>
              </a:ext>
            </a:extLst>
          </p:cNvPr>
          <p:cNvSpPr/>
          <p:nvPr userDrawn="1">
            <p:custDataLst>
              <p:tags r:id="rId5"/>
            </p:custDataLst>
          </p:nvPr>
        </p:nvSpPr>
        <p:spPr>
          <a:xfrm>
            <a:off x="8740653" y="4103917"/>
            <a:ext cx="2646291" cy="23914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gn="ctr">
              <a:lnSpc>
                <a:spcPts val="5000"/>
              </a:lnSpc>
            </a:pPr>
            <a:r>
              <a:rPr lang="en-GB" sz="4000" b="1">
                <a:solidFill>
                  <a:srgbClr val="000000"/>
                </a:solidFill>
                <a:latin typeface="Arial" panose="020B0604020202020204" pitchFamily="34" charset="0"/>
                <a:cs typeface="Arial" panose="020B0604020202020204" pitchFamily="34" charset="0"/>
              </a:rPr>
              <a:t>EUR
1.957bn</a:t>
            </a:r>
            <a:endParaRPr lang="en-GB" sz="4000" b="1" dirty="0">
              <a:solidFill>
                <a:srgbClr val="000000"/>
              </a:solidFill>
              <a:latin typeface="Arial" panose="020B0604020202020204" pitchFamily="34" charset="0"/>
              <a:cs typeface="Arial" panose="020B0604020202020204" pitchFamily="34" charset="0"/>
            </a:endParaRPr>
          </a:p>
        </p:txBody>
      </p:sp>
      <p:sp>
        <p:nvSpPr>
          <p:cNvPr id="25" name="Cities_Number">
            <a:extLst>
              <a:ext uri="{FF2B5EF4-FFF2-40B4-BE49-F238E27FC236}">
                <a16:creationId xmlns:a16="http://schemas.microsoft.com/office/drawing/2014/main" id="{8A5475D9-F000-0044-C30E-2B0B7EC5640C}"/>
              </a:ext>
            </a:extLst>
          </p:cNvPr>
          <p:cNvSpPr/>
          <p:nvPr userDrawn="1">
            <p:custDataLst>
              <p:tags r:id="rId6"/>
            </p:custDataLst>
          </p:nvPr>
        </p:nvSpPr>
        <p:spPr>
          <a:xfrm>
            <a:off x="3063956"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79</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1" name="Cities_Text">
            <a:extLst>
              <a:ext uri="{FF2B5EF4-FFF2-40B4-BE49-F238E27FC236}">
                <a16:creationId xmlns:a16="http://schemas.microsoft.com/office/drawing/2014/main" id="{075687D2-94AD-84BC-3163-25B9C90F4F91}"/>
              </a:ext>
            </a:extLst>
          </p:cNvPr>
          <p:cNvSpPr/>
          <p:nvPr userDrawn="1">
            <p:custDataLst>
              <p:tags r:id="rId7"/>
            </p:custDataLst>
          </p:nvPr>
        </p:nvSpPr>
        <p:spPr>
          <a:xfrm>
            <a:off x="3111330"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cities</a:t>
            </a:r>
            <a:endParaRPr lang="en-GB" sz="2400" dirty="0">
              <a:solidFill>
                <a:schemeClr val="bg1"/>
              </a:solidFill>
              <a:latin typeface="Arial" panose="020B0604020202020204" pitchFamily="34" charset="0"/>
              <a:cs typeface="Arial" panose="020B0604020202020204" pitchFamily="34" charset="0"/>
            </a:endParaRPr>
          </a:p>
        </p:txBody>
      </p:sp>
      <p:sp>
        <p:nvSpPr>
          <p:cNvPr id="34" name="Offices_Number">
            <a:extLst>
              <a:ext uri="{FF2B5EF4-FFF2-40B4-BE49-F238E27FC236}">
                <a16:creationId xmlns:a16="http://schemas.microsoft.com/office/drawing/2014/main" id="{8C71CA2E-C258-FAF1-F0A6-BD70D90D8544}"/>
              </a:ext>
            </a:extLst>
          </p:cNvPr>
          <p:cNvSpPr/>
          <p:nvPr userDrawn="1">
            <p:custDataLst>
              <p:tags r:id="rId8"/>
            </p:custDataLst>
          </p:nvPr>
        </p:nvSpPr>
        <p:spPr>
          <a:xfrm>
            <a:off x="508321" y="4336901"/>
            <a:ext cx="2060020" cy="2000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r>
              <a:rPr lang="en-GB" sz="13000" b="1" spc="-600">
                <a:solidFill>
                  <a:schemeClr val="bg1"/>
                </a:solidFill>
                <a:latin typeface="Arial" panose="020B0604020202020204" pitchFamily="34" charset="0"/>
                <a:cs typeface="Arial" panose="020B0604020202020204" pitchFamily="34" charset="0"/>
              </a:rPr>
              <a:t>84</a:t>
            </a:r>
            <a:endParaRPr lang="en-GB" sz="13000" b="1" spc="-600" dirty="0">
              <a:solidFill>
                <a:schemeClr val="bg1"/>
              </a:solidFill>
              <a:latin typeface="Arial" panose="020B0604020202020204" pitchFamily="34" charset="0"/>
              <a:cs typeface="Arial" panose="020B0604020202020204" pitchFamily="34" charset="0"/>
            </a:endParaRPr>
          </a:p>
        </p:txBody>
      </p:sp>
      <p:sp>
        <p:nvSpPr>
          <p:cNvPr id="33" name="Offices_Text">
            <a:extLst>
              <a:ext uri="{FF2B5EF4-FFF2-40B4-BE49-F238E27FC236}">
                <a16:creationId xmlns:a16="http://schemas.microsoft.com/office/drawing/2014/main" id="{3531BEE7-C44C-89B2-8255-0D730EA5CF19}"/>
              </a:ext>
            </a:extLst>
          </p:cNvPr>
          <p:cNvSpPr/>
          <p:nvPr userDrawn="1">
            <p:custDataLst>
              <p:tags r:id="rId9"/>
            </p:custDataLst>
          </p:nvPr>
        </p:nvSpPr>
        <p:spPr>
          <a:xfrm>
            <a:off x="586141" y="4232795"/>
            <a:ext cx="1497827" cy="41862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en-GB" sz="2400">
                <a:solidFill>
                  <a:schemeClr val="bg1"/>
                </a:solidFill>
                <a:latin typeface="Arial" panose="020B0604020202020204" pitchFamily="34" charset="0"/>
                <a:cs typeface="Arial" panose="020B0604020202020204" pitchFamily="34" charset="0"/>
              </a:rPr>
              <a:t>offices</a:t>
            </a:r>
            <a:endParaRPr lang="en-GB" sz="2400" dirty="0">
              <a:solidFill>
                <a:schemeClr val="bg1"/>
              </a:solidFill>
              <a:latin typeface="Arial" panose="020B0604020202020204" pitchFamily="34" charset="0"/>
              <a:cs typeface="Arial" panose="020B0604020202020204" pitchFamily="34" charset="0"/>
            </a:endParaRPr>
          </a:p>
        </p:txBody>
      </p:sp>
      <p:pic>
        <p:nvPicPr>
          <p:cNvPr id="30" name="Partners_Icon">
            <a:extLst>
              <a:ext uri="{FF2B5EF4-FFF2-40B4-BE49-F238E27FC236}">
                <a16:creationId xmlns:a16="http://schemas.microsoft.com/office/drawing/2014/main" id="{83E6F853-90AE-8CEB-2DB2-3482CDA04E21}"/>
              </a:ext>
            </a:extLst>
          </p:cNvPr>
          <p:cNvPicPr>
            <a:picLocks noChangeAspect="1"/>
          </p:cNvPicPr>
          <p:nvPr userDrawn="1"/>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0400596" y="1858694"/>
            <a:ext cx="1244539" cy="1244539"/>
          </a:xfrm>
          <a:prstGeom prst="rect">
            <a:avLst/>
          </a:prstGeom>
        </p:spPr>
      </p:pic>
      <p:sp>
        <p:nvSpPr>
          <p:cNvPr id="46" name="PartnersTotal_L2">
            <a:extLst>
              <a:ext uri="{FF2B5EF4-FFF2-40B4-BE49-F238E27FC236}">
                <a16:creationId xmlns:a16="http://schemas.microsoft.com/office/drawing/2014/main" id="{D5A9BB97-2861-895C-505E-A0A74049A7AE}"/>
              </a:ext>
            </a:extLst>
          </p:cNvPr>
          <p:cNvSpPr/>
          <p:nvPr userDrawn="1">
            <p:custDataLst>
              <p:tags r:id="rId10"/>
            </p:custDataLst>
          </p:nvPr>
        </p:nvSpPr>
        <p:spPr>
          <a:xfrm>
            <a:off x="8214704" y="2269331"/>
            <a:ext cx="3420998" cy="10807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pPr>
              <a:lnSpc>
                <a:spcPts val="7100"/>
              </a:lnSpc>
            </a:pPr>
            <a:r>
              <a:rPr lang="de-DE" sz="6400" spc="-200">
                <a:solidFill>
                  <a:srgbClr val="000000"/>
                </a:solidFill>
                <a:latin typeface="Arial" panose="020B0604020202020204" pitchFamily="34" charset="0"/>
                <a:cs typeface="Arial" panose="020B0604020202020204" pitchFamily="34" charset="0"/>
              </a:rPr>
              <a:t>1,300</a:t>
            </a:r>
            <a:endParaRPr lang="de-DE" sz="6400" spc="-200" dirty="0">
              <a:solidFill>
                <a:srgbClr val="000000"/>
              </a:solidFill>
              <a:latin typeface="Arial" panose="020B0604020202020204" pitchFamily="34" charset="0"/>
              <a:cs typeface="Arial" panose="020B0604020202020204" pitchFamily="34" charset="0"/>
            </a:endParaRPr>
          </a:p>
        </p:txBody>
      </p:sp>
      <p:sp>
        <p:nvSpPr>
          <p:cNvPr id="43" name="Partners_L1">
            <a:extLst>
              <a:ext uri="{FF2B5EF4-FFF2-40B4-BE49-F238E27FC236}">
                <a16:creationId xmlns:a16="http://schemas.microsoft.com/office/drawing/2014/main" id="{6376CDCA-DAC0-44CE-476C-D34901794F2B}"/>
              </a:ext>
            </a:extLst>
          </p:cNvPr>
          <p:cNvSpPr/>
          <p:nvPr userDrawn="1">
            <p:custDataLst>
              <p:tags r:id="rId11"/>
            </p:custDataLst>
          </p:nvPr>
        </p:nvSpPr>
        <p:spPr>
          <a:xfrm>
            <a:off x="8204400" y="403200"/>
            <a:ext cx="3420998" cy="294723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lstStyle/>
          <a:p>
            <a:r>
              <a:rPr lang="de-DE" sz="6400" b="1">
                <a:solidFill>
                  <a:srgbClr val="000000"/>
                </a:solidFill>
                <a:latin typeface="Arial" panose="020B0604020202020204" pitchFamily="34" charset="0"/>
                <a:cs typeface="Arial" panose="020B0604020202020204" pitchFamily="34" charset="0"/>
              </a:rPr>
              <a:t>54</a:t>
            </a:r>
            <a:r>
              <a:rPr lang="de-DE" sz="2800" b="1">
                <a:solidFill>
                  <a:srgbClr val="000000"/>
                </a:solidFill>
                <a:latin typeface="Arial" panose="020B0604020202020204" pitchFamily="34" charset="0"/>
                <a:cs typeface="Arial" panose="020B0604020202020204" pitchFamily="34" charset="0"/>
              </a:rPr>
              <a:t> new partners</a:t>
            </a:r>
            <a:r>
              <a:rPr lang="de-DE" sz="2800">
                <a:solidFill>
                  <a:srgbClr val="000000"/>
                </a:solidFill>
                <a:latin typeface="Arial" panose="020B0604020202020204" pitchFamily="34" charset="0"/>
                <a:cs typeface="Arial" panose="020B0604020202020204" pitchFamily="34" charset="0"/>
              </a:rPr>
              <a:t> </a:t>
            </a:r>
            <a:r>
              <a:rPr lang="de-DE" sz="2800" b="1">
                <a:solidFill>
                  <a:srgbClr val="000000"/>
                </a:solidFill>
                <a:latin typeface="Arial" panose="020B0604020202020204" pitchFamily="34" charset="0"/>
                <a:cs typeface="Arial" panose="020B0604020202020204" pitchFamily="34" charset="0"/>
              </a:rPr>
              <a:t>in 2023,</a:t>
            </a:r>
            <a:r>
              <a:rPr lang="en-US" sz="2800">
                <a:solidFill>
                  <a:srgbClr val="000000"/>
                </a:solidFill>
                <a:latin typeface="Arial" panose="020B0604020202020204" pitchFamily="34" charset="0"/>
                <a:cs typeface="Arial" panose="020B0604020202020204" pitchFamily="34" charset="0"/>
              </a:rPr>
              <a:t> taking the total to over </a:t>
            </a:r>
            <a:endParaRPr lang="de-DE" sz="2800" dirty="0">
              <a:solidFill>
                <a:srgbClr val="000000"/>
              </a:solidFill>
              <a:latin typeface="Arial" panose="020B0604020202020204" pitchFamily="34" charset="0"/>
              <a:cs typeface="Arial" panose="020B0604020202020204" pitchFamily="34" charset="0"/>
            </a:endParaRPr>
          </a:p>
        </p:txBody>
      </p:sp>
      <p:sp>
        <p:nvSpPr>
          <p:cNvPr id="29" name="LawyersFemale">
            <a:extLst>
              <a:ext uri="{FF2B5EF4-FFF2-40B4-BE49-F238E27FC236}">
                <a16:creationId xmlns:a16="http://schemas.microsoft.com/office/drawing/2014/main" id="{B1AD4D4A-0B44-88C9-712C-C1C97DD28E63}"/>
              </a:ext>
            </a:extLst>
          </p:cNvPr>
          <p:cNvSpPr/>
          <p:nvPr userDrawn="1">
            <p:custDataLst>
              <p:tags r:id="rId12"/>
            </p:custDataLst>
          </p:nvPr>
        </p:nvSpPr>
        <p:spPr>
          <a:xfrm>
            <a:off x="5160209" y="1981241"/>
            <a:ext cx="2562796"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r>
              <a:rPr lang="de-DE" sz="2000" i="1">
                <a:effectLst/>
                <a:latin typeface="Arial" panose="020B0604020202020204" pitchFamily="34" charset="0"/>
                <a:cs typeface="Arial" panose="020B0604020202020204" pitchFamily="34" charset="0"/>
              </a:rPr>
              <a:t>51.1% female</a:t>
            </a:r>
            <a:endParaRPr lang="de-DE" sz="2000" i="1" dirty="0">
              <a:effectLst/>
              <a:latin typeface="Arial" panose="020B0604020202020204" pitchFamily="34" charset="0"/>
              <a:cs typeface="Arial" panose="020B0604020202020204" pitchFamily="34" charset="0"/>
            </a:endParaRPr>
          </a:p>
        </p:txBody>
      </p:sp>
      <p:sp>
        <p:nvSpPr>
          <p:cNvPr id="22" name="Lawyers_Number">
            <a:extLst>
              <a:ext uri="{FF2B5EF4-FFF2-40B4-BE49-F238E27FC236}">
                <a16:creationId xmlns:a16="http://schemas.microsoft.com/office/drawing/2014/main" id="{0A097F99-F134-32DE-A0A9-F0234754E1CC}"/>
              </a:ext>
            </a:extLst>
          </p:cNvPr>
          <p:cNvSpPr/>
          <p:nvPr userDrawn="1">
            <p:custDataLst>
              <p:tags r:id="rId13"/>
            </p:custDataLst>
          </p:nvPr>
        </p:nvSpPr>
        <p:spPr>
          <a:xfrm>
            <a:off x="4382394" y="905778"/>
            <a:ext cx="3251835"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6,300</a:t>
            </a:r>
            <a:endParaRPr lang="en-GB" sz="6400" b="1" dirty="0">
              <a:solidFill>
                <a:schemeClr val="bg1"/>
              </a:solidFill>
              <a:latin typeface="Arial" panose="020B0604020202020204" pitchFamily="34" charset="0"/>
              <a:cs typeface="Arial" panose="020B0604020202020204" pitchFamily="34" charset="0"/>
            </a:endParaRPr>
          </a:p>
        </p:txBody>
      </p:sp>
      <p:sp>
        <p:nvSpPr>
          <p:cNvPr id="23" name="Lawyers_Text">
            <a:extLst>
              <a:ext uri="{FF2B5EF4-FFF2-40B4-BE49-F238E27FC236}">
                <a16:creationId xmlns:a16="http://schemas.microsoft.com/office/drawing/2014/main" id="{BC6CB579-20CF-C63E-E258-62835614392E}"/>
              </a:ext>
            </a:extLst>
          </p:cNvPr>
          <p:cNvSpPr/>
          <p:nvPr userDrawn="1">
            <p:custDataLst>
              <p:tags r:id="rId14"/>
            </p:custDataLst>
          </p:nvPr>
        </p:nvSpPr>
        <p:spPr>
          <a:xfrm>
            <a:off x="4401559" y="533717"/>
            <a:ext cx="1415371" cy="33855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noAutofit/>
          </a:bodyPr>
          <a:lstStyle/>
          <a:p>
            <a:pPr>
              <a:defRPr/>
            </a:pPr>
            <a:r>
              <a:rPr lang="en-GB" sz="2400" b="1">
                <a:solidFill>
                  <a:schemeClr val="bg1"/>
                </a:solidFill>
                <a:latin typeface="Arial" panose="020B0604020202020204" pitchFamily="34" charset="0"/>
                <a:cs typeface="Arial" panose="020B0604020202020204" pitchFamily="34" charset="0"/>
              </a:rPr>
              <a:t>Lawyers</a:t>
            </a:r>
            <a:endParaRPr lang="en-GB" sz="2400" b="1" dirty="0">
              <a:solidFill>
                <a:schemeClr val="bg1"/>
              </a:solidFill>
              <a:latin typeface="Arial" panose="020B0604020202020204" pitchFamily="34" charset="0"/>
              <a:cs typeface="Arial" panose="020B0604020202020204" pitchFamily="34" charset="0"/>
            </a:endParaRPr>
          </a:p>
        </p:txBody>
      </p:sp>
      <p:sp>
        <p:nvSpPr>
          <p:cNvPr id="28" name="StaffFemale">
            <a:extLst>
              <a:ext uri="{FF2B5EF4-FFF2-40B4-BE49-F238E27FC236}">
                <a16:creationId xmlns:a16="http://schemas.microsoft.com/office/drawing/2014/main" id="{AB2E2F76-7A3D-92EC-9209-2AD401BDDDAB}"/>
              </a:ext>
            </a:extLst>
          </p:cNvPr>
          <p:cNvSpPr/>
          <p:nvPr userDrawn="1">
            <p:custDataLst>
              <p:tags r:id="rId15"/>
            </p:custDataLst>
          </p:nvPr>
        </p:nvSpPr>
        <p:spPr>
          <a:xfrm>
            <a:off x="1327254" y="1981241"/>
            <a:ext cx="2534125" cy="3077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r>
              <a:rPr lang="de-DE" sz="2000" i="1">
                <a:effectLst/>
                <a:latin typeface="Arial" panose="020B0604020202020204" pitchFamily="34" charset="0"/>
                <a:cs typeface="Arial" panose="020B0604020202020204" pitchFamily="34" charset="0"/>
              </a:rPr>
              <a:t>59.3% female</a:t>
            </a:r>
            <a:endParaRPr lang="de-DE" sz="2000" i="1" dirty="0">
              <a:effectLst/>
              <a:latin typeface="Arial" panose="020B0604020202020204" pitchFamily="34" charset="0"/>
              <a:cs typeface="Arial" panose="020B0604020202020204" pitchFamily="34" charset="0"/>
            </a:endParaRPr>
          </a:p>
        </p:txBody>
      </p:sp>
      <p:sp>
        <p:nvSpPr>
          <p:cNvPr id="20" name="Staff_Number">
            <a:extLst>
              <a:ext uri="{FF2B5EF4-FFF2-40B4-BE49-F238E27FC236}">
                <a16:creationId xmlns:a16="http://schemas.microsoft.com/office/drawing/2014/main" id="{C89F203B-79CD-0FF6-4B81-C2FD0829EFA9}"/>
              </a:ext>
            </a:extLst>
          </p:cNvPr>
          <p:cNvSpPr/>
          <p:nvPr userDrawn="1">
            <p:custDataLst>
              <p:tags r:id="rId16"/>
            </p:custDataLst>
          </p:nvPr>
        </p:nvSpPr>
        <p:spPr>
          <a:xfrm>
            <a:off x="568324" y="905778"/>
            <a:ext cx="3251836" cy="7429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lstStyle/>
          <a:p>
            <a:pPr>
              <a:defRPr/>
            </a:pPr>
            <a:r>
              <a:rPr lang="en-GB" sz="6400" b="1">
                <a:solidFill>
                  <a:schemeClr val="bg1"/>
                </a:solidFill>
                <a:latin typeface="Arial" panose="020B0604020202020204" pitchFamily="34" charset="0"/>
                <a:cs typeface="Arial" panose="020B0604020202020204" pitchFamily="34" charset="0"/>
              </a:rPr>
              <a:t>&gt; 9,800</a:t>
            </a:r>
            <a:endParaRPr lang="en-GB" sz="6400" b="1" dirty="0">
              <a:solidFill>
                <a:schemeClr val="bg1"/>
              </a:solidFill>
              <a:latin typeface="Arial" panose="020B0604020202020204" pitchFamily="34" charset="0"/>
              <a:cs typeface="Arial" panose="020B0604020202020204" pitchFamily="34" charset="0"/>
            </a:endParaRPr>
          </a:p>
        </p:txBody>
      </p:sp>
      <p:sp>
        <p:nvSpPr>
          <p:cNvPr id="21" name="Staff_Text">
            <a:extLst>
              <a:ext uri="{FF2B5EF4-FFF2-40B4-BE49-F238E27FC236}">
                <a16:creationId xmlns:a16="http://schemas.microsoft.com/office/drawing/2014/main" id="{41FF5D66-8ACF-DEEA-C96C-CA35BD9A2647}"/>
              </a:ext>
            </a:extLst>
          </p:cNvPr>
          <p:cNvSpPr/>
          <p:nvPr userDrawn="1">
            <p:custDataLst>
              <p:tags r:id="rId17"/>
            </p:custDataLst>
          </p:nvPr>
        </p:nvSpPr>
        <p:spPr>
          <a:xfrm>
            <a:off x="593725" y="533717"/>
            <a:ext cx="1543050" cy="369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a:spAutoFit/>
          </a:bodyPr>
          <a:lstStyle/>
          <a:p>
            <a:pPr>
              <a:defRPr/>
            </a:pPr>
            <a:r>
              <a:rPr lang="en-GB" sz="2400" b="1">
                <a:solidFill>
                  <a:schemeClr val="bg1"/>
                </a:solidFill>
                <a:latin typeface="Arial" panose="020B0604020202020204" pitchFamily="34" charset="0"/>
                <a:cs typeface="Arial" panose="020B0604020202020204" pitchFamily="34" charset="0"/>
              </a:rPr>
              <a:t>Staff</a:t>
            </a:r>
            <a:endParaRPr lang="en-GB" sz="2400" b="1" dirty="0">
              <a:solidFill>
                <a:schemeClr val="bg1"/>
              </a:solidFill>
              <a:latin typeface="Arial" panose="020B0604020202020204" pitchFamily="34" charset="0"/>
              <a:cs typeface="Arial" panose="020B0604020202020204" pitchFamily="34" charset="0"/>
            </a:endParaRPr>
          </a:p>
        </p:txBody>
      </p:sp>
      <p:sp>
        <p:nvSpPr>
          <p:cNvPr id="48" name="Footer_Entity" descr="CMSLegal_Footer_Firm">
            <a:extLst>
              <a:ext uri="{FF2B5EF4-FFF2-40B4-BE49-F238E27FC236}">
                <a16:creationId xmlns:a16="http://schemas.microsoft.com/office/drawing/2014/main" id="{04CDD61F-9F46-ADD7-3942-59DE37FEF8A4}"/>
              </a:ext>
            </a:extLst>
          </p:cNvPr>
          <p:cNvSpPr txBox="1"/>
          <p:nvPr userDrawn="1">
            <p:custDataLst>
              <p:tags r:id="rId1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2" name="Footer_PageNR" descr="CMSLegal_Footer_SlideNumber">
            <a:extLst>
              <a:ext uri="{FF2B5EF4-FFF2-40B4-BE49-F238E27FC236}">
                <a16:creationId xmlns:a16="http://schemas.microsoft.com/office/drawing/2014/main" id="{45C6A305-BA7B-D748-74C6-D4DA01107408}"/>
              </a:ext>
            </a:extLst>
          </p:cNvP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7" name="Footer_Ref" descr="CMSLegal_Cover_Footer_and_Date">
            <a:extLst>
              <a:ext uri="{FF2B5EF4-FFF2-40B4-BE49-F238E27FC236}">
                <a16:creationId xmlns:a16="http://schemas.microsoft.com/office/drawing/2014/main" id="{4535BC53-C31D-28C7-B7C4-0B7F3F69621F}"/>
              </a:ext>
            </a:extLst>
          </p:cNvPr>
          <p:cNvSpPr txBox="1"/>
          <p:nvPr userDrawn="1">
            <p:custDataLst>
              <p:tags r:id="rId19"/>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2004540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over_with_image">
    <p:spTree>
      <p:nvGrpSpPr>
        <p:cNvPr id="1" name=""/>
        <p:cNvGrpSpPr/>
        <p:nvPr/>
      </p:nvGrpSpPr>
      <p:grpSpPr>
        <a:xfrm>
          <a:off x="0" y="0"/>
          <a:ext cx="0" cy="0"/>
          <a:chOff x="0" y="0"/>
          <a:chExt cx="0" cy="0"/>
        </a:xfrm>
      </p:grpSpPr>
      <p:pic>
        <p:nvPicPr>
          <p:cNvPr id="4" name="TextBox 1">
            <a:extLst>
              <a:ext uri="{FF2B5EF4-FFF2-40B4-BE49-F238E27FC236}">
                <a16:creationId xmlns:a16="http://schemas.microsoft.com/office/drawing/2014/main" id="{7F5629FB-3283-6578-B3EB-9F0CEEB4F895}"/>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0" y="1312"/>
            <a:ext cx="12193200" cy="6858000"/>
          </a:xfrm>
          <a:prstGeom prst="rect">
            <a:avLst/>
          </a:prstGeom>
          <a:effectLst>
            <a:glow>
              <a:srgbClr val="000000"/>
            </a:glow>
          </a:effectLst>
        </p:spPr>
      </p:pic>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vl1pPr>
            <a:lvl2pPr>
              <a:defRPr sz="1800"/>
            </a:lvl2pPr>
            <a:lvl3pPr>
              <a:defRPr sz="1800"/>
            </a:lvl3pPr>
            <a:lvl4pPr>
              <a:defRPr sz="1800"/>
            </a:lvl4pPr>
            <a:lvl5pPr>
              <a:defRPr sz="1800"/>
            </a:lvl5pPr>
          </a:lstStyle>
          <a:p>
            <a:pPr lvl="0"/>
            <a:r>
              <a:rPr lang="en-US"/>
              <a:t>&lt;&lt;Subtitle.Text&gt;&gt;</a:t>
            </a:r>
            <a:endParaRPr lang="en-US" dirty="0"/>
          </a:p>
        </p:txBody>
      </p:sp>
      <p:sp>
        <p:nvSpPr>
          <p:cNvPr id="8" name="TextBox 7" descr="CMSLegal_Cover_Footer_and_Date">
            <a:extLst>
              <a:ext uri="{FF2B5EF4-FFF2-40B4-BE49-F238E27FC236}">
                <a16:creationId xmlns:a16="http://schemas.microsoft.com/office/drawing/2014/main" id="{02382028-2560-40CB-B8A3-508FFB87865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7" name="TextBox 6" descr="CMSLegal_Footer_Firm">
            <a:extLst>
              <a:ext uri="{FF2B5EF4-FFF2-40B4-BE49-F238E27FC236}">
                <a16:creationId xmlns:a16="http://schemas.microsoft.com/office/drawing/2014/main" id="{206827BF-1454-4554-87AD-62A399CAE624}"/>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6" name="Picture Placeholder 15">
            <a:extLst>
              <a:ext uri="{FF2B5EF4-FFF2-40B4-BE49-F238E27FC236}">
                <a16:creationId xmlns:a16="http://schemas.microsoft.com/office/drawing/2014/main" id="{0F621E8F-32A7-EF0C-154A-B269F0A6930B}"/>
              </a:ext>
            </a:extLst>
          </p:cNvPr>
          <p:cNvSpPr>
            <a:spLocks noGrp="1" noChangeAspect="1"/>
          </p:cNvSpPr>
          <p:nvPr>
            <p:ph type="pic" sz="quarter" idx="18" hasCustomPrompt="1"/>
            <p:custDataLst>
              <p:tags r:id="rId6"/>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Tree>
    <p:extLst>
      <p:ext uri="{BB962C8B-B14F-4D97-AF65-F5344CB8AC3E}">
        <p14:creationId xmlns:p14="http://schemas.microsoft.com/office/powerpoint/2010/main" val="24653031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cover_with_image_colour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780E9FF-E5E0-2FC9-DB6B-7D78C0C61D3E}"/>
              </a:ext>
            </a:extLst>
          </p:cNvPr>
          <p:cNvSpPr txBox="1"/>
          <p:nvPr userDrawn="1">
            <p:custDataLst>
              <p:tags r:id="rId1"/>
            </p:custDataLst>
          </p:nvPr>
        </p:nvSpPr>
        <p:spPr bwMode="auto">
          <a:xfrm>
            <a:off x="0" y="1312"/>
            <a:ext cx="127000" cy="369332"/>
          </a:xfrm>
          <a:prstGeom prst="rect">
            <a:avLst/>
          </a:prstGeom>
          <a:noFill/>
        </p:spPr>
        <p:txBody>
          <a:bodyPr vert="horz" rtlCol="0">
            <a:spAutoFit/>
          </a:bodyPr>
          <a:lstStyle/>
          <a:p>
            <a:endParaRPr lang="en-US"/>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DB02E2B5-89BF-44D8-8D5C-04F9F6684F53}"/>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2319578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cover_with_image_white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8EB8B2-EAD1-93D0-A275-D5FAB1FAA633}"/>
              </a:ext>
            </a:extLst>
          </p:cNvPr>
          <p:cNvSpPr txBox="1"/>
          <p:nvPr userDrawn="1">
            <p:custDataLst>
              <p:tags r:id="rId1"/>
            </p:custDataLst>
          </p:nvPr>
        </p:nvSpPr>
        <p:spPr bwMode="auto">
          <a:xfrm>
            <a:off x="0" y="0"/>
            <a:ext cx="127000" cy="127000"/>
          </a:xfrm>
          <a:prstGeom prst="rect">
            <a:avLst/>
          </a:prstGeom>
          <a:noFill/>
        </p:spPr>
        <p:txBody>
          <a:bodyPr vert="horz" rtlCol="0">
            <a:spAutoFit/>
          </a:bodyPr>
          <a:lstStyle/>
          <a:p>
            <a:endParaRPr lang="en-US"/>
          </a:p>
        </p:txBody>
      </p:sp>
      <p:sp>
        <p:nvSpPr>
          <p:cNvPr id="4" name="TextBox 3">
            <a:extLst>
              <a:ext uri="{FF2B5EF4-FFF2-40B4-BE49-F238E27FC236}">
                <a16:creationId xmlns:a16="http://schemas.microsoft.com/office/drawing/2014/main" id="{32A200EE-BD0C-101B-4A3D-E9B5AECAA95C}"/>
              </a:ext>
            </a:extLst>
          </p:cNvPr>
          <p:cNvSpPr txBox="1"/>
          <p:nvPr userDrawn="1">
            <p:custDataLst>
              <p:tags r:id="rId2"/>
            </p:custDataLst>
          </p:nvPr>
        </p:nvSpPr>
        <p:spPr bwMode="auto">
          <a:xfrm>
            <a:off x="0" y="1312"/>
            <a:ext cx="127000" cy="127000"/>
          </a:xfrm>
          <a:prstGeom prst="rect">
            <a:avLst/>
          </a:prstGeom>
          <a:noFill/>
        </p:spPr>
        <p:txBody>
          <a:bodyPr vert="horz" rtlCol="0">
            <a:spAutoFit/>
          </a:bodyPr>
          <a:lstStyle/>
          <a:p>
            <a:endParaRPr lang="en-US"/>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3"/>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4"/>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5"/>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5"/>
            <a:ext cx="6829425" cy="2060575"/>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GB"/>
          </a:p>
        </p:txBody>
      </p:sp>
      <p:sp>
        <p:nvSpPr>
          <p:cNvPr id="11" name="TextBox 10" descr="CMSLegal_Cover_Footer_and_Date">
            <a:extLst>
              <a:ext uri="{FF2B5EF4-FFF2-40B4-BE49-F238E27FC236}">
                <a16:creationId xmlns:a16="http://schemas.microsoft.com/office/drawing/2014/main" id="{BD014D82-FE55-444F-B40F-C87828145287}"/>
              </a:ext>
            </a:extLst>
          </p:cNvPr>
          <p:cNvSpPr txBox="1"/>
          <p:nvPr userDrawn="1">
            <p:custDataLst>
              <p:tags r:id="rId6"/>
            </p:custDataLst>
          </p:nvPr>
        </p:nvSpPr>
        <p:spPr>
          <a:xfrm>
            <a:off x="607448" y="5998552"/>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2" name="TextBox 11" descr="CMSLegal_Cover_Footer_and_Date">
            <a:extLst>
              <a:ext uri="{FF2B5EF4-FFF2-40B4-BE49-F238E27FC236}">
                <a16:creationId xmlns:a16="http://schemas.microsoft.com/office/drawing/2014/main" id="{9357BE0E-D61F-4999-94CE-FF6E25D43294}"/>
              </a:ext>
            </a:extLst>
          </p:cNvPr>
          <p:cNvSpPr txBox="1"/>
          <p:nvPr userDrawn="1">
            <p:custDataLst>
              <p:tags r:id="rId7"/>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
        <p:nvSpPr>
          <p:cNvPr id="15" name="TextBox 14" descr="CMSLegal_Footer_Firm">
            <a:extLst>
              <a:ext uri="{FF2B5EF4-FFF2-40B4-BE49-F238E27FC236}">
                <a16:creationId xmlns:a16="http://schemas.microsoft.com/office/drawing/2014/main" id="{0733BF2B-315C-4EE5-B2E7-537498743216}"/>
              </a:ext>
            </a:extLst>
          </p:cNvPr>
          <p:cNvSpPr txBox="1"/>
          <p:nvPr userDrawn="1">
            <p:custDataLst>
              <p:tags r:id="rId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4560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colour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7C811C-3D66-3645-5D99-2B9BD90547F7}"/>
              </a:ext>
            </a:extLst>
          </p:cNvPr>
          <p:cNvSpPr txBox="1"/>
          <p:nvPr userDrawn="1">
            <p:custDataLst>
              <p:tags r:id="rId1"/>
            </p:custDataLst>
          </p:nvPr>
        </p:nvSpPr>
        <p:spPr bwMode="auto">
          <a:xfrm>
            <a:off x="0" y="1312"/>
            <a:ext cx="127000" cy="369332"/>
          </a:xfrm>
          <a:prstGeom prst="rect">
            <a:avLst/>
          </a:prstGeom>
          <a:noFill/>
        </p:spPr>
        <p:txBody>
          <a:bodyPr vert="horz" rtlCol="0">
            <a:spAutoFit/>
          </a:bodyPr>
          <a:lstStyle/>
          <a:p>
            <a:endParaRPr lang="en-US"/>
          </a:p>
        </p:txBody>
      </p:sp>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accent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02A8800C-AA5A-4548-9036-B7E682E0FF6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4843305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white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FF152-6A82-51D0-4DC5-41A2A047BCEA}"/>
              </a:ext>
            </a:extLst>
          </p:cNvPr>
          <p:cNvSpPr txBox="1"/>
          <p:nvPr userDrawn="1">
            <p:custDataLst>
              <p:tags r:id="rId1"/>
            </p:custDataLst>
          </p:nvPr>
        </p:nvSpPr>
        <p:spPr bwMode="auto">
          <a:xfrm>
            <a:off x="0" y="1312"/>
            <a:ext cx="127000" cy="127000"/>
          </a:xfrm>
          <a:prstGeom prst="rect">
            <a:avLst/>
          </a:prstGeom>
          <a:noFill/>
        </p:spPr>
        <p:txBody>
          <a:bodyPr vert="horz" rtlCol="0">
            <a:spAutoFit/>
          </a:bodyPr>
          <a:lstStyle/>
          <a:p>
            <a:endParaRPr lang="en-US"/>
          </a:p>
        </p:txBody>
      </p:sp>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bg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B95451F5-FE49-4C1B-B62A-D715AA276FB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29316629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over_with_image_white_supergraphic">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9FF152-6A82-51D0-4DC5-41A2A047BCEA}"/>
              </a:ext>
            </a:extLst>
          </p:cNvPr>
          <p:cNvSpPr txBox="1"/>
          <p:nvPr userDrawn="1">
            <p:custDataLst>
              <p:tags r:id="rId1"/>
            </p:custDataLst>
          </p:nvPr>
        </p:nvSpPr>
        <p:spPr bwMode="auto">
          <a:xfrm>
            <a:off x="0" y="1312"/>
            <a:ext cx="127000" cy="127000"/>
          </a:xfrm>
          <a:prstGeom prst="rect">
            <a:avLst/>
          </a:prstGeom>
          <a:noFill/>
        </p:spPr>
        <p:txBody>
          <a:bodyPr vert="horz" rtlCol="0">
            <a:spAutoFit/>
          </a:bodyPr>
          <a:lstStyle/>
          <a:p>
            <a:endParaRPr lang="en-US"/>
          </a:p>
        </p:txBody>
      </p:sp>
      <p:sp>
        <p:nvSpPr>
          <p:cNvPr id="14" name="Freeform: Shape 13" descr="CMSLegal_BG_IM_Fill">
            <a:extLst>
              <a:ext uri="{FF2B5EF4-FFF2-40B4-BE49-F238E27FC236}">
                <a16:creationId xmlns:a16="http://schemas.microsoft.com/office/drawing/2014/main" id="{54A93A10-08A3-4572-8CCF-7C7EC7C617B8}"/>
              </a:ext>
            </a:extLst>
          </p:cNvPr>
          <p:cNvSpPr>
            <a:spLocks noChangeArrowheads="1"/>
          </p:cNvSpPr>
          <p:nvPr userDrawn="1"/>
        </p:nvSpPr>
        <p:spPr bwMode="auto">
          <a:xfrm>
            <a:off x="0" y="742950"/>
            <a:ext cx="12192000" cy="6115050"/>
          </a:xfrm>
          <a:custGeom>
            <a:avLst/>
            <a:gdLst>
              <a:gd name="connsiteX0" fmla="*/ 0 w 12192000"/>
              <a:gd name="connsiteY0" fmla="*/ 0 h 6115050"/>
              <a:gd name="connsiteX1" fmla="*/ 12192000 w 12192000"/>
              <a:gd name="connsiteY1" fmla="*/ 2914650 h 6115050"/>
              <a:gd name="connsiteX2" fmla="*/ 12192000 w 12192000"/>
              <a:gd name="connsiteY2" fmla="*/ 6115050 h 6115050"/>
              <a:gd name="connsiteX3" fmla="*/ 6829425 w 12192000"/>
              <a:gd name="connsiteY3" fmla="*/ 6115050 h 6115050"/>
              <a:gd name="connsiteX4" fmla="*/ 1720051 w 12192000"/>
              <a:gd name="connsiteY4" fmla="*/ 4711700 h 6115050"/>
              <a:gd name="connsiteX5" fmla="*/ 854075 w 12192000"/>
              <a:gd name="connsiteY5" fmla="*/ 4394994 h 6115050"/>
              <a:gd name="connsiteX6" fmla="*/ 0 w 12192000"/>
              <a:gd name="connsiteY6" fmla="*/ 4054475 h 6115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6115050">
                <a:moveTo>
                  <a:pt x="0" y="0"/>
                </a:moveTo>
                <a:cubicBezTo>
                  <a:pt x="3638551" y="1825625"/>
                  <a:pt x="7769225" y="2854325"/>
                  <a:pt x="12192000" y="2914650"/>
                </a:cubicBezTo>
                <a:lnTo>
                  <a:pt x="12192000" y="6115050"/>
                </a:lnTo>
                <a:lnTo>
                  <a:pt x="6829425" y="6115050"/>
                </a:lnTo>
                <a:cubicBezTo>
                  <a:pt x="5068119" y="5788025"/>
                  <a:pt x="3363936" y="5314950"/>
                  <a:pt x="1720051" y="4711700"/>
                </a:cubicBezTo>
                <a:cubicBezTo>
                  <a:pt x="1429673" y="4610100"/>
                  <a:pt x="1140882" y="4504532"/>
                  <a:pt x="854075" y="4394994"/>
                </a:cubicBezTo>
                <a:lnTo>
                  <a:pt x="0" y="4054475"/>
                </a:lnTo>
                <a:close/>
              </a:path>
            </a:pathLst>
          </a:custGeom>
          <a:solidFill>
            <a:schemeClr val="bg1"/>
          </a:solidFill>
          <a:ln w="9525">
            <a:noFill/>
            <a:miter lim="800000"/>
            <a:headEnd/>
            <a:tailEnd/>
          </a:ln>
        </p:spPr>
        <p:txBody>
          <a:bodyPr wrap="square" lIns="0" tIns="0" rIns="0" bIns="0">
            <a:noAutofit/>
          </a:bodyPr>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2"/>
            </p:custDataLst>
          </p:nvPr>
        </p:nvSpPr>
        <p:spPr>
          <a:xfrm>
            <a:off x="594000" y="2411999"/>
            <a:ext cx="3960000" cy="1440000"/>
          </a:xfrm>
        </p:spPr>
        <p:txBody>
          <a:bodyPr anchor="b" anchorCtr="0"/>
          <a:lstStyle>
            <a:lvl1pPr marL="0" indent="0">
              <a:defRPr sz="4000">
                <a:latin typeface="+mj-lt"/>
              </a:defRPr>
            </a:lvl1pPr>
          </a:lstStyle>
          <a:p>
            <a:pPr lvl="0"/>
            <a:r>
              <a:rPr lang="en-US" dirty="0"/>
              <a:t>&lt;&lt;</a:t>
            </a:r>
            <a:r>
              <a:rPr lang="en-US" dirty="0" err="1"/>
              <a:t>Title.Text</a:t>
            </a:r>
            <a:r>
              <a:rPr lang="en-US" dirty="0"/>
              <a:t>&gt;&gt;</a:t>
            </a:r>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3"/>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4"/>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12" name="TextBox 11" descr="CMSLegal_Cover_Footer_and_Date">
            <a:extLst>
              <a:ext uri="{FF2B5EF4-FFF2-40B4-BE49-F238E27FC236}">
                <a16:creationId xmlns:a16="http://schemas.microsoft.com/office/drawing/2014/main" id="{FCC2C753-79D3-4A0F-B78D-37308CC01A9C}"/>
              </a:ext>
            </a:extLst>
          </p:cNvPr>
          <p:cNvSpPr txBox="1"/>
          <p:nvPr userDrawn="1">
            <p:custDataLst>
              <p:tags r:id="rId5"/>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8" name="TextBox 7" descr="CMSLegal_Footer_Firm">
            <a:extLst>
              <a:ext uri="{FF2B5EF4-FFF2-40B4-BE49-F238E27FC236}">
                <a16:creationId xmlns:a16="http://schemas.microsoft.com/office/drawing/2014/main" id="{B95451F5-FE49-4C1B-B62A-D715AA276FBA}"/>
              </a:ext>
            </a:extLst>
          </p:cNvPr>
          <p:cNvSpPr txBox="1"/>
          <p:nvPr userDrawn="1">
            <p:custDataLst>
              <p:tags r:id="rId6"/>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12443415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cover_with_colour_supergraphic">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6"/>
            <a:ext cx="6829425" cy="2060574"/>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descr="CMSLegal_Cover_Footer_and_Date">
            <a:extLst>
              <a:ext uri="{FF2B5EF4-FFF2-40B4-BE49-F238E27FC236}">
                <a16:creationId xmlns:a16="http://schemas.microsoft.com/office/drawing/2014/main" id="{BD9A5E84-44E1-4D45-9F5B-0874E73567B8}"/>
              </a:ext>
            </a:extLst>
          </p:cNvPr>
          <p:cNvSpPr txBox="1"/>
          <p:nvPr userDrawn="1">
            <p:custDataLst>
              <p:tags r:id="rId4"/>
            </p:custDataLst>
          </p:nvPr>
        </p:nvSpPr>
        <p:spPr>
          <a:xfrm>
            <a:off x="607448"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6B3D0776-20A9-466A-BE26-4E6F4E2AA43F}"/>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154768464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over_with_theme_colour">
    <p:spTree>
      <p:nvGrpSpPr>
        <p:cNvPr id="1" name=""/>
        <p:cNvGrpSpPr/>
        <p:nvPr/>
      </p:nvGrpSpPr>
      <p:grpSpPr>
        <a:xfrm>
          <a:off x="0" y="0"/>
          <a:ext cx="0" cy="0"/>
          <a:chOff x="0" y="0"/>
          <a:chExt cx="0" cy="0"/>
        </a:xfrm>
      </p:grpSpPr>
      <p:sp>
        <p:nvSpPr>
          <p:cNvPr id="8" name="Rectangle 7" descr="CMSLegal_BG_IM_Fill">
            <a:extLst>
              <a:ext uri="{FF2B5EF4-FFF2-40B4-BE49-F238E27FC236}">
                <a16:creationId xmlns:a16="http://schemas.microsoft.com/office/drawing/2014/main" id="{A7E7FE3E-07C8-44FF-B0C3-081C122B3592}"/>
              </a:ext>
            </a:extLst>
          </p:cNvPr>
          <p:cNvSpPr>
            <a:spLocks noChangeArrowheads="1"/>
          </p:cNvSpPr>
          <p:nvPr userDrawn="1"/>
        </p:nvSpPr>
        <p:spPr bwMode="auto">
          <a:xfrm>
            <a:off x="0" y="0"/>
            <a:ext cx="12192000" cy="6858000"/>
          </a:xfrm>
          <a:prstGeom prst="rect">
            <a:avLst/>
          </a:prstGeom>
          <a:solidFill>
            <a:schemeClr val="accent1"/>
          </a:solidFill>
          <a:ln w="9525">
            <a:noFill/>
            <a:miter lim="800000"/>
            <a:headEnd/>
            <a:tailEnd/>
          </a:ln>
        </p:spPr>
        <p:txBody>
          <a:bodyPr lIns="0" tIns="0" rIns="0" bIns="0"/>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TextBox 6" descr="CMSLegal_Cover_Footer_and_Date">
            <a:extLst>
              <a:ext uri="{FF2B5EF4-FFF2-40B4-BE49-F238E27FC236}">
                <a16:creationId xmlns:a16="http://schemas.microsoft.com/office/drawing/2014/main" id="{AE24B72D-1443-415A-87E7-FBA97A4C3F9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9" name="TextBox 8" descr="CMSLegal_Footer_Firm">
            <a:extLst>
              <a:ext uri="{FF2B5EF4-FFF2-40B4-BE49-F238E27FC236}">
                <a16:creationId xmlns:a16="http://schemas.microsoft.com/office/drawing/2014/main" id="{E36D9CB0-EAF3-476E-88A6-5396A489C733}"/>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40948082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_with_colour_supergraphic">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Freeform 10">
            <a:extLst>
              <a:ext uri="{FF2B5EF4-FFF2-40B4-BE49-F238E27FC236}">
                <a16:creationId xmlns:a16="http://schemas.microsoft.com/office/drawing/2014/main" id="{C5846466-E2B4-4B2B-A696-92D6705ACB24}"/>
              </a:ext>
            </a:extLst>
          </p:cNvPr>
          <p:cNvSpPr>
            <a:spLocks/>
          </p:cNvSpPr>
          <p:nvPr userDrawn="1"/>
        </p:nvSpPr>
        <p:spPr bwMode="auto">
          <a:xfrm>
            <a:off x="0" y="0"/>
            <a:ext cx="12192000" cy="3657600"/>
          </a:xfrm>
          <a:custGeom>
            <a:avLst/>
            <a:gdLst>
              <a:gd name="T0" fmla="*/ 0 w 3840"/>
              <a:gd name="T1" fmla="*/ 234 h 1152"/>
              <a:gd name="T2" fmla="*/ 3840 w 3840"/>
              <a:gd name="T3" fmla="*/ 1152 h 1152"/>
              <a:gd name="T4" fmla="*/ 3840 w 3840"/>
              <a:gd name="T5" fmla="*/ 0 h 1152"/>
              <a:gd name="T6" fmla="*/ 0 w 3840"/>
              <a:gd name="T7" fmla="*/ 0 h 1152"/>
              <a:gd name="T8" fmla="*/ 0 w 3840"/>
              <a:gd name="T9" fmla="*/ 234 h 1152"/>
            </a:gdLst>
            <a:ahLst/>
            <a:cxnLst>
              <a:cxn ang="0">
                <a:pos x="T0" y="T1"/>
              </a:cxn>
              <a:cxn ang="0">
                <a:pos x="T2" y="T3"/>
              </a:cxn>
              <a:cxn ang="0">
                <a:pos x="T4" y="T5"/>
              </a:cxn>
              <a:cxn ang="0">
                <a:pos x="T6" y="T7"/>
              </a:cxn>
              <a:cxn ang="0">
                <a:pos x="T8" y="T9"/>
              </a:cxn>
            </a:cxnLst>
            <a:rect l="0" t="0" r="r" b="b"/>
            <a:pathLst>
              <a:path w="3840" h="1152">
                <a:moveTo>
                  <a:pt x="0" y="234"/>
                </a:moveTo>
                <a:cubicBezTo>
                  <a:pt x="1146" y="809"/>
                  <a:pt x="2447" y="1133"/>
                  <a:pt x="3840" y="1152"/>
                </a:cubicBezTo>
                <a:cubicBezTo>
                  <a:pt x="3840" y="0"/>
                  <a:pt x="3840" y="0"/>
                  <a:pt x="3840" y="0"/>
                </a:cubicBezTo>
                <a:cubicBezTo>
                  <a:pt x="0" y="0"/>
                  <a:pt x="0" y="0"/>
                  <a:pt x="0" y="0"/>
                </a:cubicBezTo>
                <a:lnTo>
                  <a:pt x="0" y="23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9" name="Freeform 11">
            <a:extLst>
              <a:ext uri="{FF2B5EF4-FFF2-40B4-BE49-F238E27FC236}">
                <a16:creationId xmlns:a16="http://schemas.microsoft.com/office/drawing/2014/main" id="{22324458-F95B-4165-9D5A-805B967DB003}"/>
              </a:ext>
            </a:extLst>
          </p:cNvPr>
          <p:cNvSpPr>
            <a:spLocks/>
          </p:cNvSpPr>
          <p:nvPr userDrawn="1"/>
        </p:nvSpPr>
        <p:spPr bwMode="auto">
          <a:xfrm>
            <a:off x="0" y="4797426"/>
            <a:ext cx="6829425" cy="2060574"/>
          </a:xfrm>
          <a:custGeom>
            <a:avLst/>
            <a:gdLst>
              <a:gd name="T0" fmla="*/ 0 w 2152"/>
              <a:gd name="T1" fmla="*/ 0 h 649"/>
              <a:gd name="T2" fmla="*/ 542 w 2152"/>
              <a:gd name="T3" fmla="*/ 207 h 649"/>
              <a:gd name="T4" fmla="*/ 2152 w 2152"/>
              <a:gd name="T5" fmla="*/ 649 h 649"/>
              <a:gd name="T6" fmla="*/ 0 w 2152"/>
              <a:gd name="T7" fmla="*/ 649 h 649"/>
              <a:gd name="T8" fmla="*/ 0 w 2152"/>
              <a:gd name="T9" fmla="*/ 0 h 649"/>
            </a:gdLst>
            <a:ahLst/>
            <a:cxnLst>
              <a:cxn ang="0">
                <a:pos x="T0" y="T1"/>
              </a:cxn>
              <a:cxn ang="0">
                <a:pos x="T2" y="T3"/>
              </a:cxn>
              <a:cxn ang="0">
                <a:pos x="T4" y="T5"/>
              </a:cxn>
              <a:cxn ang="0">
                <a:pos x="T6" y="T7"/>
              </a:cxn>
              <a:cxn ang="0">
                <a:pos x="T8" y="T9"/>
              </a:cxn>
            </a:cxnLst>
            <a:rect l="0" t="0" r="r" b="b"/>
            <a:pathLst>
              <a:path w="2152" h="649">
                <a:moveTo>
                  <a:pt x="0" y="0"/>
                </a:moveTo>
                <a:cubicBezTo>
                  <a:pt x="178" y="74"/>
                  <a:pt x="359" y="143"/>
                  <a:pt x="542" y="207"/>
                </a:cubicBezTo>
                <a:cubicBezTo>
                  <a:pt x="1060" y="397"/>
                  <a:pt x="1597" y="546"/>
                  <a:pt x="2152" y="649"/>
                </a:cubicBezTo>
                <a:cubicBezTo>
                  <a:pt x="0" y="649"/>
                  <a:pt x="0" y="649"/>
                  <a:pt x="0" y="649"/>
                </a:cubicBezTo>
                <a:lnTo>
                  <a:pt x="0"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GB"/>
          </a:p>
        </p:txBody>
      </p:sp>
      <p:sp>
        <p:nvSpPr>
          <p:cNvPr id="8" name="TextBox 7" descr="CMSLegal_Cover_Footer_and_Date">
            <a:extLst>
              <a:ext uri="{FF2B5EF4-FFF2-40B4-BE49-F238E27FC236}">
                <a16:creationId xmlns:a16="http://schemas.microsoft.com/office/drawing/2014/main" id="{BD9A5E84-44E1-4D45-9F5B-0874E73567B8}"/>
              </a:ext>
            </a:extLst>
          </p:cNvPr>
          <p:cNvSpPr txBox="1"/>
          <p:nvPr userDrawn="1">
            <p:custDataLst>
              <p:tags r:id="rId4"/>
            </p:custDataLst>
          </p:nvPr>
        </p:nvSpPr>
        <p:spPr>
          <a:xfrm>
            <a:off x="607448"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1" name="TextBox 10" descr="CMSLegal_Footer_Firm">
            <a:extLst>
              <a:ext uri="{FF2B5EF4-FFF2-40B4-BE49-F238E27FC236}">
                <a16:creationId xmlns:a16="http://schemas.microsoft.com/office/drawing/2014/main" id="{6B3D0776-20A9-466A-BE26-4E6F4E2AA43F}"/>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1078794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_with_theme_colour">
    <p:spTree>
      <p:nvGrpSpPr>
        <p:cNvPr id="1" name=""/>
        <p:cNvGrpSpPr/>
        <p:nvPr/>
      </p:nvGrpSpPr>
      <p:grpSpPr>
        <a:xfrm>
          <a:off x="0" y="0"/>
          <a:ext cx="0" cy="0"/>
          <a:chOff x="0" y="0"/>
          <a:chExt cx="0" cy="0"/>
        </a:xfrm>
      </p:grpSpPr>
      <p:sp>
        <p:nvSpPr>
          <p:cNvPr id="8" name="Rectangle 7" descr="CMSLegal_BG_IM_Fill">
            <a:extLst>
              <a:ext uri="{FF2B5EF4-FFF2-40B4-BE49-F238E27FC236}">
                <a16:creationId xmlns:a16="http://schemas.microsoft.com/office/drawing/2014/main" id="{A7E7FE3E-07C8-44FF-B0C3-081C122B3592}"/>
              </a:ext>
            </a:extLst>
          </p:cNvPr>
          <p:cNvSpPr>
            <a:spLocks noChangeArrowheads="1"/>
          </p:cNvSpPr>
          <p:nvPr userDrawn="1"/>
        </p:nvSpPr>
        <p:spPr bwMode="auto">
          <a:xfrm>
            <a:off x="0" y="0"/>
            <a:ext cx="12192000" cy="6858000"/>
          </a:xfrm>
          <a:prstGeom prst="rect">
            <a:avLst/>
          </a:prstGeom>
          <a:solidFill>
            <a:schemeClr val="accent1"/>
          </a:solidFill>
          <a:ln w="9525">
            <a:noFill/>
            <a:miter lim="800000"/>
            <a:headEnd/>
            <a:tailEnd/>
          </a:ln>
        </p:spPr>
        <p:txBody>
          <a:bodyPr lIns="0" tIns="0" rIns="0" bIns="0"/>
          <a:lstStyle/>
          <a:p>
            <a:endParaRPr lang="en-GB" sz="1800" noProof="0" dirty="0">
              <a:latin typeface="Calibri" pitchFamily="-110" charset="0"/>
            </a:endParaRPr>
          </a:p>
        </p:txBody>
      </p:sp>
      <p:sp>
        <p:nvSpPr>
          <p:cNvPr id="13" name="Text Placeholder 12">
            <a:extLst>
              <a:ext uri="{FF2B5EF4-FFF2-40B4-BE49-F238E27FC236}">
                <a16:creationId xmlns:a16="http://schemas.microsoft.com/office/drawing/2014/main" id="{36B9EAC9-ABE8-4A8F-B30F-A5711D995D28}"/>
              </a:ext>
            </a:extLst>
          </p:cNvPr>
          <p:cNvSpPr>
            <a:spLocks noGrp="1"/>
          </p:cNvSpPr>
          <p:nvPr userDrawn="1">
            <p:ph type="body" sz="quarter" idx="13" hasCustomPrompt="1"/>
            <p:custDataLst>
              <p:tags r:id="rId1"/>
            </p:custDataLst>
          </p:nvPr>
        </p:nvSpPr>
        <p:spPr>
          <a:xfrm>
            <a:off x="594000" y="2411999"/>
            <a:ext cx="3960000" cy="1440000"/>
          </a:xfrm>
        </p:spPr>
        <p:txBody>
          <a:bodyPr anchor="b" anchorCtr="0"/>
          <a:lstStyle>
            <a:lvl1pPr marL="0" indent="0">
              <a:defRPr sz="4000">
                <a:latin typeface="+mj-lt"/>
              </a:defRPr>
            </a:lvl1pPr>
          </a:lstStyle>
          <a:p>
            <a:pPr lvl="0"/>
            <a:r>
              <a:rPr lang="en-US"/>
              <a:t>&lt;&lt;Title.Text&gt;&gt;</a:t>
            </a:r>
            <a:endParaRPr lang="en-US" dirty="0"/>
          </a:p>
        </p:txBody>
      </p:sp>
      <p:sp>
        <p:nvSpPr>
          <p:cNvPr id="3" name="Text Placeholder 2">
            <a:extLst>
              <a:ext uri="{FF2B5EF4-FFF2-40B4-BE49-F238E27FC236}">
                <a16:creationId xmlns:a16="http://schemas.microsoft.com/office/drawing/2014/main" id="{44ED424E-0430-45FD-A90F-D0EE75C82B2C}"/>
              </a:ext>
            </a:extLst>
          </p:cNvPr>
          <p:cNvSpPr>
            <a:spLocks noGrp="1"/>
          </p:cNvSpPr>
          <p:nvPr userDrawn="1">
            <p:ph type="body" sz="quarter" idx="14" hasCustomPrompt="1"/>
            <p:custDataLst>
              <p:tags r:id="rId2"/>
            </p:custDataLst>
          </p:nvPr>
        </p:nvSpPr>
        <p:spPr>
          <a:xfrm>
            <a:off x="594000" y="4212000"/>
            <a:ext cx="3960000" cy="900000"/>
          </a:xfrm>
        </p:spPr>
        <p:txBody>
          <a:bodyPr/>
          <a:lstStyle>
            <a:lvl1pPr marL="0" indent="0">
              <a:defRPr sz="2000">
                <a:latin typeface="+mn-lt"/>
              </a:defRPr>
            </a:lvl1pPr>
            <a:lvl2pPr>
              <a:defRPr sz="1800"/>
            </a:lvl2pPr>
            <a:lvl3pPr>
              <a:defRPr sz="1800"/>
            </a:lvl3pPr>
            <a:lvl4pPr>
              <a:defRPr sz="1800"/>
            </a:lvl4pPr>
            <a:lvl5pPr>
              <a:defRPr sz="1800"/>
            </a:lvl5pPr>
          </a:lstStyle>
          <a:p>
            <a:pPr lvl="0"/>
            <a:r>
              <a:rPr lang="en-US"/>
              <a:t>&lt;&lt;Subtitle.Text&gt;&gt;</a:t>
            </a:r>
            <a:endParaRPr lang="en-US" dirty="0"/>
          </a:p>
        </p:txBody>
      </p:sp>
      <p:sp>
        <p:nvSpPr>
          <p:cNvPr id="10" name="Picture Placeholder 15">
            <a:extLst>
              <a:ext uri="{FF2B5EF4-FFF2-40B4-BE49-F238E27FC236}">
                <a16:creationId xmlns:a16="http://schemas.microsoft.com/office/drawing/2014/main" id="{63911939-E668-447D-82E0-7A53C0F8C0F7}"/>
              </a:ext>
            </a:extLst>
          </p:cNvPr>
          <p:cNvSpPr>
            <a:spLocks noGrp="1" noChangeAspect="1"/>
          </p:cNvSpPr>
          <p:nvPr userDrawn="1">
            <p:ph type="pic" sz="quarter" idx="18" hasCustomPrompt="1"/>
            <p:custDataLst>
              <p:tags r:id="rId3"/>
            </p:custDataLst>
          </p:nvPr>
        </p:nvSpPr>
        <p:spPr>
          <a:xfrm>
            <a:off x="607448" y="562448"/>
            <a:ext cx="10972800" cy="1018800"/>
          </a:xfrm>
        </p:spPr>
        <p:txBody>
          <a:bodyPr/>
          <a:lstStyle>
            <a:lvl1pPr algn="r">
              <a:defRPr>
                <a:solidFill>
                  <a:schemeClr val="tx1"/>
                </a:solidFill>
              </a:defRPr>
            </a:lvl1pPr>
          </a:lstStyle>
          <a:p>
            <a:r>
              <a:rPr lang="en-GB" dirty="0"/>
              <a:t>&lt;&lt;Logo&gt;&gt;</a:t>
            </a:r>
          </a:p>
        </p:txBody>
      </p:sp>
      <p:sp>
        <p:nvSpPr>
          <p:cNvPr id="7" name="TextBox 6" descr="CMSLegal_Cover_Footer_and_Date">
            <a:extLst>
              <a:ext uri="{FF2B5EF4-FFF2-40B4-BE49-F238E27FC236}">
                <a16:creationId xmlns:a16="http://schemas.microsoft.com/office/drawing/2014/main" id="{AE24B72D-1443-415A-87E7-FBA97A4C3F92}"/>
              </a:ext>
            </a:extLst>
          </p:cNvPr>
          <p:cNvSpPr txBox="1"/>
          <p:nvPr userDrawn="1">
            <p:custDataLst>
              <p:tags r:id="rId4"/>
            </p:custDataLst>
          </p:nvPr>
        </p:nvSpPr>
        <p:spPr>
          <a:xfrm>
            <a:off x="594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9" name="TextBox 8" descr="CMSLegal_Footer_Firm">
            <a:extLst>
              <a:ext uri="{FF2B5EF4-FFF2-40B4-BE49-F238E27FC236}">
                <a16:creationId xmlns:a16="http://schemas.microsoft.com/office/drawing/2014/main" id="{E36D9CB0-EAF3-476E-88A6-5396A489C733}"/>
              </a:ext>
            </a:extLst>
          </p:cNvPr>
          <p:cNvSpPr txBox="1"/>
          <p:nvPr userDrawn="1">
            <p:custDataLst>
              <p:tags r:id="rId5"/>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Tree>
    <p:extLst>
      <p:ext uri="{BB962C8B-B14F-4D97-AF65-F5344CB8AC3E}">
        <p14:creationId xmlns:p14="http://schemas.microsoft.com/office/powerpoint/2010/main" val="31542347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termediate_cover_with_image">
    <p:spTree>
      <p:nvGrpSpPr>
        <p:cNvPr id="1" name=""/>
        <p:cNvGrpSpPr/>
        <p:nvPr/>
      </p:nvGrpSpPr>
      <p:grpSpPr>
        <a:xfrm>
          <a:off x="0" y="0"/>
          <a:ext cx="0" cy="0"/>
          <a:chOff x="0" y="0"/>
          <a:chExt cx="0" cy="0"/>
        </a:xfrm>
      </p:grpSpPr>
      <p:pic>
        <p:nvPicPr>
          <p:cNvPr id="6" name="Rectangle 7" descr="CMSLegal_BG_IM_Fill">
            <a:extLst>
              <a:ext uri="{FF2B5EF4-FFF2-40B4-BE49-F238E27FC236}">
                <a16:creationId xmlns:a16="http://schemas.microsoft.com/office/drawing/2014/main" id="{8A644590-E85A-4F61-A371-20FCB6645857}"/>
              </a:ext>
            </a:extLst>
          </p:cNvPr>
          <p:cNvPicPr>
            <a:picLocks/>
          </p:cNvPicPr>
          <p:nvPr userDrawn="1">
            <p:custDataLst>
              <p:tags r:id="rId1"/>
            </p:custDataLst>
          </p:nvPr>
        </p:nvPicPr>
        <p:blipFill>
          <a:blip r:embed="rId8">
            <a:extLst>
              <a:ext uri="{28A0092B-C50C-407E-A947-70E740481C1C}">
                <a14:useLocalDpi xmlns:a14="http://schemas.microsoft.com/office/drawing/2010/main" val="0"/>
              </a:ext>
            </a:extLst>
          </a:blip>
          <a:stretch>
            <a:fillRect/>
          </a:stretch>
        </p:blipFill>
        <p:spPr bwMode="auto">
          <a:xfrm>
            <a:off x="-1200" y="0"/>
            <a:ext cx="12193200" cy="6858000"/>
          </a:xfrm>
          <a:prstGeom prst="rect">
            <a:avLst/>
          </a:prstGeom>
          <a:solidFill>
            <a:srgbClr val="0D535F"/>
          </a:solidFill>
          <a:effectLst>
            <a:glow>
              <a:srgbClr val="000000"/>
            </a:glow>
          </a:effectLst>
        </p:spPr>
      </p:pic>
      <p:sp>
        <p:nvSpPr>
          <p:cNvPr id="10" name="Foliennummernplatzhalter 5"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rgbClr val="FFFFFF"/>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 Placeholder 9">
            <a:extLst>
              <a:ext uri="{FF2B5EF4-FFF2-40B4-BE49-F238E27FC236}">
                <a16:creationId xmlns:a16="http://schemas.microsoft.com/office/drawing/2014/main" id="{0324591D-05AA-4BBB-B9EC-ACE696054674}"/>
              </a:ext>
            </a:extLst>
          </p:cNvPr>
          <p:cNvSpPr>
            <a:spLocks noGrp="1"/>
          </p:cNvSpPr>
          <p:nvPr>
            <p:ph type="body" sz="quarter" idx="16" hasCustomPrompt="1"/>
            <p:custDataLst>
              <p:tags r:id="rId2"/>
            </p:custDataLst>
          </p:nvPr>
        </p:nvSpPr>
        <p:spPr>
          <a:xfrm>
            <a:off x="594000" y="2412000"/>
            <a:ext cx="9601200" cy="1440000"/>
          </a:xfrm>
        </p:spPr>
        <p:txBody>
          <a:bodyPr anchor="b" anchorCtr="0"/>
          <a:lstStyle>
            <a:lvl1pPr marL="0" indent="0">
              <a:defRPr sz="4000" b="1">
                <a:solidFill>
                  <a:schemeClr val="bg1"/>
                </a:solidFill>
              </a:defRPr>
            </a:lvl1pPr>
          </a:lstStyle>
          <a:p>
            <a:pPr lvl="0"/>
            <a:r>
              <a:rPr lang="en-US" dirty="0"/>
              <a:t>&lt;&lt;</a:t>
            </a:r>
            <a:r>
              <a:rPr lang="en-US" dirty="0" err="1"/>
              <a:t>Title.Text</a:t>
            </a:r>
            <a:r>
              <a:rPr lang="en-US" dirty="0"/>
              <a:t>&gt;&gt;</a:t>
            </a:r>
          </a:p>
        </p:txBody>
      </p:sp>
      <p:sp>
        <p:nvSpPr>
          <p:cNvPr id="13" name="Text Placeholder 13">
            <a:extLst>
              <a:ext uri="{FF2B5EF4-FFF2-40B4-BE49-F238E27FC236}">
                <a16:creationId xmlns:a16="http://schemas.microsoft.com/office/drawing/2014/main" id="{5C07212C-FA3A-4BC1-9591-63C493300D5F}"/>
              </a:ext>
            </a:extLst>
          </p:cNvPr>
          <p:cNvSpPr>
            <a:spLocks noGrp="1"/>
          </p:cNvSpPr>
          <p:nvPr>
            <p:ph type="body" sz="quarter" idx="17" hasCustomPrompt="1"/>
            <p:custDataLst>
              <p:tags r:id="rId3"/>
            </p:custDataLst>
          </p:nvPr>
        </p:nvSpPr>
        <p:spPr>
          <a:xfrm>
            <a:off x="594000" y="4212000"/>
            <a:ext cx="9599084" cy="935038"/>
          </a:xfrm>
        </p:spPr>
        <p:txBody>
          <a:bodyPr/>
          <a:lstStyle>
            <a:lvl1pPr marL="0" indent="0">
              <a:defRPr sz="1400">
                <a:solidFill>
                  <a:schemeClr val="bg1"/>
                </a:solidFill>
              </a:defRPr>
            </a:lvl1pPr>
            <a:lvl2pPr>
              <a:defRPr sz="1800"/>
            </a:lvl2pPr>
            <a:lvl3pPr>
              <a:defRPr sz="1800"/>
            </a:lvl3pPr>
            <a:lvl4pPr>
              <a:defRPr sz="1800"/>
            </a:lvl4pPr>
            <a:lvl5pPr>
              <a:defRPr sz="1800"/>
            </a:lvl5pPr>
          </a:lstStyle>
          <a:p>
            <a:pPr lvl="0"/>
            <a:r>
              <a:rPr lang="en-US" dirty="0"/>
              <a:t>&lt;&lt;</a:t>
            </a:r>
            <a:r>
              <a:rPr lang="en-US" dirty="0" err="1"/>
              <a:t>Subtitle.Text</a:t>
            </a:r>
            <a:r>
              <a:rPr lang="en-US" dirty="0"/>
              <a:t>&gt;&gt;</a:t>
            </a:r>
          </a:p>
        </p:txBody>
      </p:sp>
      <p:sp>
        <p:nvSpPr>
          <p:cNvPr id="15" name="TextBox 14" descr="CMSLegal_Footer_Firm">
            <a:extLst>
              <a:ext uri="{FF2B5EF4-FFF2-40B4-BE49-F238E27FC236}">
                <a16:creationId xmlns:a16="http://schemas.microsoft.com/office/drawing/2014/main" id="{78AF47E0-6B34-45FC-B30D-1334AE1EE3F1}"/>
              </a:ext>
            </a:extLst>
          </p:cNvPr>
          <p:cNvSpPr txBox="1"/>
          <p:nvPr userDrawn="1">
            <p:custDataLst>
              <p:tags r:id="rId4"/>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bg1"/>
              </a:solidFill>
              <a:latin typeface="Arial"/>
              <a:cs typeface="Arial" pitchFamily="34" charset="0"/>
            </a:endParaRPr>
          </a:p>
        </p:txBody>
      </p:sp>
      <p:sp>
        <p:nvSpPr>
          <p:cNvPr id="11" name="Picture Placeholder 15">
            <a:extLst>
              <a:ext uri="{FF2B5EF4-FFF2-40B4-BE49-F238E27FC236}">
                <a16:creationId xmlns:a16="http://schemas.microsoft.com/office/drawing/2014/main" id="{780EE861-1826-4B2F-865E-70FADB5EB36E}"/>
              </a:ext>
            </a:extLst>
          </p:cNvPr>
          <p:cNvSpPr>
            <a:spLocks noGrp="1"/>
          </p:cNvSpPr>
          <p:nvPr>
            <p:ph type="pic" sz="quarter" idx="18" hasCustomPrompt="1"/>
            <p:custDataLst>
              <p:tags r:id="rId5"/>
            </p:custDataLst>
          </p:nvPr>
        </p:nvSpPr>
        <p:spPr>
          <a:xfrm>
            <a:off x="607448" y="562448"/>
            <a:ext cx="10972800" cy="1018800"/>
          </a:xfrm>
        </p:spPr>
        <p:txBody>
          <a:bodyPr/>
          <a:lstStyle>
            <a:lvl1pPr algn="r">
              <a:defRPr>
                <a:solidFill>
                  <a:schemeClr val="tx1"/>
                </a:solidFill>
              </a:defRPr>
            </a:lvl1pPr>
          </a:lstStyle>
          <a:p>
            <a:r>
              <a:rPr lang="en-GB"/>
              <a:t>&lt;&lt;Logo&gt;&gt;</a:t>
            </a:r>
            <a:endParaRPr lang="en-GB" dirty="0"/>
          </a:p>
        </p:txBody>
      </p:sp>
      <p:sp>
        <p:nvSpPr>
          <p:cNvPr id="8" name="TextBox 7" descr="CMSLegal_Cover_Footer_and_Date">
            <a:extLst>
              <a:ext uri="{FF2B5EF4-FFF2-40B4-BE49-F238E27FC236}">
                <a16:creationId xmlns:a16="http://schemas.microsoft.com/office/drawing/2014/main" id="{A1E07747-9EBB-459F-AFAC-10E1B17444E3}"/>
              </a:ext>
            </a:extLst>
          </p:cNvPr>
          <p:cNvSpPr txBox="1"/>
          <p:nvPr userDrawn="1">
            <p:custDataLst>
              <p:tags r:id="rId6"/>
            </p:custDataLst>
          </p:nvPr>
        </p:nvSpPr>
        <p:spPr>
          <a:xfrm>
            <a:off x="916219"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Tree>
    <p:extLst>
      <p:ext uri="{BB962C8B-B14F-4D97-AF65-F5344CB8AC3E}">
        <p14:creationId xmlns:p14="http://schemas.microsoft.com/office/powerpoint/2010/main" val="267828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ermediate_cover_with_banner">
    <p:spTree>
      <p:nvGrpSpPr>
        <p:cNvPr id="1" name=""/>
        <p:cNvGrpSpPr/>
        <p:nvPr/>
      </p:nvGrpSpPr>
      <p:grpSpPr>
        <a:xfrm>
          <a:off x="0" y="0"/>
          <a:ext cx="0" cy="0"/>
          <a:chOff x="0" y="0"/>
          <a:chExt cx="0" cy="0"/>
        </a:xfrm>
      </p:grpSpPr>
      <p:sp>
        <p:nvSpPr>
          <p:cNvPr id="7" name="Foliennummernplatzhalter 5"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Box 12" descr="CMSLegal_Footer_Firm"/>
          <p:cNvSpPr txBox="1"/>
          <p:nvPr userDrawn="1">
            <p:custDataLst>
              <p:tags r:id="rId1"/>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10" name="Text Placeholder 9">
            <a:extLst>
              <a:ext uri="{FF2B5EF4-FFF2-40B4-BE49-F238E27FC236}">
                <a16:creationId xmlns:a16="http://schemas.microsoft.com/office/drawing/2014/main" id="{4992CBD3-E80F-4C45-9BA9-82884B562B1A}"/>
              </a:ext>
            </a:extLst>
          </p:cNvPr>
          <p:cNvSpPr>
            <a:spLocks noGrp="1"/>
          </p:cNvSpPr>
          <p:nvPr>
            <p:ph type="body" sz="quarter" idx="16" hasCustomPrompt="1"/>
            <p:custDataLst>
              <p:tags r:id="rId2"/>
            </p:custDataLst>
          </p:nvPr>
        </p:nvSpPr>
        <p:spPr>
          <a:xfrm>
            <a:off x="594000" y="4270375"/>
            <a:ext cx="9601200" cy="935038"/>
          </a:xfrm>
        </p:spPr>
        <p:txBody>
          <a:bodyPr anchor="b" anchorCtr="0"/>
          <a:lstStyle>
            <a:lvl1pPr marL="0" indent="0">
              <a:defRPr sz="4000" b="1">
                <a:latin typeface="+mj-lt"/>
              </a:defRPr>
            </a:lvl1pPr>
          </a:lstStyle>
          <a:p>
            <a:pPr lvl="0"/>
            <a:r>
              <a:rPr lang="en-US" dirty="0"/>
              <a:t>&lt;&lt;</a:t>
            </a:r>
            <a:r>
              <a:rPr lang="en-US" dirty="0" err="1"/>
              <a:t>Title.Text</a:t>
            </a:r>
            <a:r>
              <a:rPr lang="en-US" dirty="0"/>
              <a:t>&gt;&gt;</a:t>
            </a:r>
          </a:p>
        </p:txBody>
      </p:sp>
      <p:sp>
        <p:nvSpPr>
          <p:cNvPr id="14" name="Text Placeholder 13">
            <a:extLst>
              <a:ext uri="{FF2B5EF4-FFF2-40B4-BE49-F238E27FC236}">
                <a16:creationId xmlns:a16="http://schemas.microsoft.com/office/drawing/2014/main" id="{E8EB2DA0-29E0-4B97-BD9A-D5D4E39A4614}"/>
              </a:ext>
            </a:extLst>
          </p:cNvPr>
          <p:cNvSpPr>
            <a:spLocks noGrp="1"/>
          </p:cNvSpPr>
          <p:nvPr>
            <p:ph type="body" sz="quarter" idx="17" hasCustomPrompt="1"/>
            <p:custDataLst>
              <p:tags r:id="rId3"/>
            </p:custDataLst>
          </p:nvPr>
        </p:nvSpPr>
        <p:spPr>
          <a:xfrm>
            <a:off x="594000" y="5378450"/>
            <a:ext cx="9599084" cy="935038"/>
          </a:xfrm>
        </p:spPr>
        <p:txBody>
          <a:bodyPr/>
          <a:lstStyle>
            <a:lvl1pPr marL="0" indent="0">
              <a:defRPr sz="1400"/>
            </a:lvl1pPr>
            <a:lvl2pPr>
              <a:defRPr sz="1800"/>
            </a:lvl2pPr>
            <a:lvl3pPr>
              <a:defRPr sz="1800"/>
            </a:lvl3pPr>
            <a:lvl4pPr>
              <a:defRPr sz="1800"/>
            </a:lvl4pPr>
            <a:lvl5pPr>
              <a:defRPr sz="1800"/>
            </a:lvl5pPr>
          </a:lstStyle>
          <a:p>
            <a:pPr lvl="0"/>
            <a:r>
              <a:rPr lang="en-US" dirty="0"/>
              <a:t>&lt;&lt;</a:t>
            </a:r>
            <a:r>
              <a:rPr lang="en-US" dirty="0" err="1"/>
              <a:t>Subtitle.Text</a:t>
            </a:r>
            <a:r>
              <a:rPr lang="en-US" dirty="0"/>
              <a:t>&gt;&gt;</a:t>
            </a:r>
          </a:p>
        </p:txBody>
      </p:sp>
      <p:sp>
        <p:nvSpPr>
          <p:cNvPr id="11" name="Picture Placeholder 15">
            <a:extLst>
              <a:ext uri="{FF2B5EF4-FFF2-40B4-BE49-F238E27FC236}">
                <a16:creationId xmlns:a16="http://schemas.microsoft.com/office/drawing/2014/main" id="{BCCBB891-80C5-4DE3-99C6-1038CF777D79}"/>
              </a:ext>
            </a:extLst>
          </p:cNvPr>
          <p:cNvSpPr>
            <a:spLocks noGrp="1"/>
          </p:cNvSpPr>
          <p:nvPr>
            <p:ph type="pic" sz="quarter" idx="18" hasCustomPrompt="1"/>
            <p:custDataLst>
              <p:tags r:id="rId4"/>
            </p:custDataLst>
          </p:nvPr>
        </p:nvSpPr>
        <p:spPr>
          <a:xfrm>
            <a:off x="608400" y="561600"/>
            <a:ext cx="10972800" cy="1018800"/>
          </a:xfrm>
        </p:spPr>
        <p:txBody>
          <a:bodyPr/>
          <a:lstStyle>
            <a:lvl1pPr algn="r">
              <a:defRPr>
                <a:solidFill>
                  <a:schemeClr val="tx1"/>
                </a:solidFill>
              </a:defRPr>
            </a:lvl1pPr>
          </a:lstStyle>
          <a:p>
            <a:r>
              <a:rPr lang="en-GB" dirty="0"/>
              <a:t>&lt;&lt;Logo&gt;&gt;</a:t>
            </a:r>
          </a:p>
        </p:txBody>
      </p:sp>
      <p:sp>
        <p:nvSpPr>
          <p:cNvPr id="4" name="Content Placeholder 3">
            <a:extLst>
              <a:ext uri="{FF2B5EF4-FFF2-40B4-BE49-F238E27FC236}">
                <a16:creationId xmlns:a16="http://schemas.microsoft.com/office/drawing/2014/main" id="{BBBE7374-9206-499A-BFE1-0D7487A04EDE}"/>
              </a:ext>
            </a:extLst>
          </p:cNvPr>
          <p:cNvSpPr>
            <a:spLocks noGrp="1"/>
          </p:cNvSpPr>
          <p:nvPr>
            <p:ph sz="quarter" idx="19" hasCustomPrompt="1"/>
            <p:custDataLst>
              <p:tags r:id="rId5"/>
            </p:custDataLst>
          </p:nvPr>
        </p:nvSpPr>
        <p:spPr>
          <a:xfrm>
            <a:off x="0" y="0"/>
            <a:ext cx="12193200" cy="3672000"/>
          </a:xfrm>
        </p:spPr>
        <p:txBody>
          <a:bodyPr/>
          <a:lstStyle/>
          <a:p>
            <a:pPr lvl="0"/>
            <a:r>
              <a:rPr lang="en-GB" dirty="0"/>
              <a:t>&lt;&lt;</a:t>
            </a:r>
            <a:r>
              <a:rPr lang="en-GB" dirty="0" err="1"/>
              <a:t>Image.ImagePath</a:t>
            </a:r>
            <a:r>
              <a:rPr lang="en-GB" dirty="0"/>
              <a:t>&gt;&gt;</a:t>
            </a: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2.xml"/><Relationship Id="rId4" Type="http://schemas.openxmlformats.org/officeDocument/2006/relationships/slideLayout" Target="../slideLayouts/slideLayout4.xml"/><Relationship Id="rId9" Type="http://schemas.openxmlformats.org/officeDocument/2006/relationships/tags" Target="../tags/tag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5" Type="http://schemas.openxmlformats.org/officeDocument/2006/relationships/tags" Target="../tags/tag45.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62.xml"/><Relationship Id="rId3" Type="http://schemas.openxmlformats.org/officeDocument/2006/relationships/slideLayout" Target="../slideLayouts/slideLayout13.xml"/><Relationship Id="rId7" Type="http://schemas.openxmlformats.org/officeDocument/2006/relationships/theme" Target="../theme/theme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tags" Target="../tags/tag63.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10" Type="http://schemas.openxmlformats.org/officeDocument/2006/relationships/tags" Target="../tags/tag65.xml"/><Relationship Id="rId4" Type="http://schemas.openxmlformats.org/officeDocument/2006/relationships/slideLayout" Target="../slideLayouts/slideLayout20.xml"/><Relationship Id="rId9" Type="http://schemas.openxmlformats.org/officeDocument/2006/relationships/tags" Target="../tags/tag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67.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ags" Target="../tags/tag66.xml"/><Relationship Id="rId5" Type="http://schemas.openxmlformats.org/officeDocument/2006/relationships/slideLayout" Target="../slideLayouts/slideLayout28.xml"/><Relationship Id="rId10" Type="http://schemas.openxmlformats.org/officeDocument/2006/relationships/theme" Target="../theme/theme5.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heme" Target="../theme/theme6.xml"/><Relationship Id="rId1" Type="http://schemas.openxmlformats.org/officeDocument/2006/relationships/slideLayout" Target="../slideLayouts/slideLayout3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7.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10" Type="http://schemas.openxmlformats.org/officeDocument/2006/relationships/tags" Target="../tags/tag322.xml"/><Relationship Id="rId4" Type="http://schemas.openxmlformats.org/officeDocument/2006/relationships/slideLayout" Target="../slideLayouts/slideLayout49.xml"/><Relationship Id="rId9" Type="http://schemas.openxmlformats.org/officeDocument/2006/relationships/tags" Target="../tags/tag3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9" name="Titelplatzhalter 1" descr="CMSLegal_Cover_Heading"/>
          <p:cNvSpPr>
            <a:spLocks noGrp="1"/>
          </p:cNvSpPr>
          <p:nvPr userDrawn="1">
            <p:ph type="title"/>
          </p:nvPr>
        </p:nvSpPr>
        <p:spPr bwMode="auto">
          <a:xfrm>
            <a:off x="576000" y="1562400"/>
            <a:ext cx="96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576000" y="2746800"/>
            <a:ext cx="96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1" name="Rechteck 10" descr="CMSLegal_Wedges_001"/>
          <p:cNvSpPr/>
          <p:nvPr userDrawn="1"/>
        </p:nvSpPr>
        <p:spPr>
          <a:xfrm>
            <a:off x="47244" y="36000"/>
            <a:ext cx="48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TextBox 7" descr="CMSLegal_Cover_Text_Flag_B"/>
          <p:cNvSpPr txBox="1"/>
          <p:nvPr userDrawn="1"/>
        </p:nvSpPr>
        <p:spPr>
          <a:xfrm>
            <a:off x="0" y="0"/>
            <a:ext cx="36576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sp>
        <p:nvSpPr>
          <p:cNvPr id="12" name="TextBox 11" descr="CMSLegal_Cover_Footer_and_Date"/>
          <p:cNvSpPr txBox="1"/>
          <p:nvPr userDrawn="1">
            <p:custDataLst>
              <p:tags r:id="rId9"/>
            </p:custDataLst>
          </p:nvPr>
        </p:nvSpPr>
        <p:spPr>
          <a:xfrm>
            <a:off x="682777" y="6361655"/>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0" name="Text Placeholder 5">
            <a:extLst>
              <a:ext uri="{FF2B5EF4-FFF2-40B4-BE49-F238E27FC236}">
                <a16:creationId xmlns:a16="http://schemas.microsoft.com/office/drawing/2014/main" id="{31D226F0-99EF-427B-9990-27A7EBBF7582}"/>
              </a:ext>
            </a:extLst>
          </p:cNvPr>
          <p:cNvSpPr txBox="1">
            <a:spLocks/>
          </p:cNvSpPr>
          <p:nvPr userDrawn="1">
            <p:custDataLst>
              <p:tags r:id="rId10"/>
            </p:custDataLst>
          </p:nvPr>
        </p:nvSpPr>
        <p:spPr>
          <a:xfrm>
            <a:off x="594000" y="6264001"/>
            <a:ext cx="3960000" cy="594000"/>
          </a:xfrm>
          <a:prstGeom prst="rect">
            <a:avLst/>
          </a:prstGeom>
        </p:spPr>
        <p:txBody>
          <a:bodyPr anchor="ctr" anchorCtr="0"/>
          <a:lstStyle>
            <a:lvl1pPr marL="342900" indent="-342900" algn="l" rtl="0" eaLnBrk="1" fontAlgn="base" hangingPunct="1">
              <a:spcBef>
                <a:spcPct val="20000"/>
              </a:spcBef>
              <a:spcAft>
                <a:spcPct val="0"/>
              </a:spcAft>
              <a:defRPr lang="de-DE" sz="1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FFFFFF"/>
                </a:solidFill>
              </a:rPr>
              <a:t>22 November 2024</a:t>
            </a:r>
            <a:endParaRPr lang="en-US" dirty="0">
              <a:solidFill>
                <a:srgbClr val="FFFFFF"/>
              </a:solidFill>
            </a:endParaRPr>
          </a:p>
        </p:txBody>
      </p:sp>
    </p:spTree>
  </p:cSld>
  <p:clrMap bg1="lt1" tx1="dk1" bg2="lt2" tx2="dk2" accent1="accent1" accent2="accent2" accent3="accent3" accent4="accent4" accent5="accent5" accent6="accent6" hlink="hlink" folHlink="folHlink"/>
  <p:sldLayoutIdLst>
    <p:sldLayoutId id="2147483815" r:id="rId1"/>
    <p:sldLayoutId id="2147483849" r:id="rId2"/>
    <p:sldLayoutId id="2147483850" r:id="rId3"/>
    <p:sldLayoutId id="2147483875" r:id="rId4"/>
    <p:sldLayoutId id="2147483876" r:id="rId5"/>
    <p:sldLayoutId id="2147483858" r:id="rId6"/>
    <p:sldLayoutId id="2147483848" r:id="rId7"/>
  </p:sldLayoutIdLst>
  <p:hf hdr="0" ftr="0" dt="0"/>
  <p:txStyles>
    <p:titleStyle>
      <a:lvl1pPr algn="l" rtl="0" eaLnBrk="1" fontAlgn="base" hangingPunct="1">
        <a:spcBef>
          <a:spcPct val="0"/>
        </a:spcBef>
        <a:spcAft>
          <a:spcPct val="0"/>
        </a:spcAft>
        <a:defRPr lang="de-DE" sz="40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20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12" userDrawn="1">
          <p15:clr>
            <a:srgbClr val="F26B43"/>
          </p15:clr>
        </p15:guide>
        <p15:guide id="4" pos="368" userDrawn="1">
          <p15:clr>
            <a:srgbClr val="F26B43"/>
          </p15:clr>
        </p15:guide>
        <p15:guide id="5" orient="horz" pos="368" userDrawn="1">
          <p15:clr>
            <a:srgbClr val="F26B43"/>
          </p15:clr>
        </p15:guide>
        <p15:guide id="6" orient="horz" pos="3952" userDrawn="1">
          <p15:clr>
            <a:srgbClr val="F26B43"/>
          </p15:clr>
        </p15:guide>
        <p15:guide id="7" orient="horz" pos="1136" userDrawn="1">
          <p15:clr>
            <a:srgbClr val="F26B43"/>
          </p15:clr>
        </p15:guide>
        <p15:guide id="8" orient="horz" pos="1344" userDrawn="1">
          <p15:clr>
            <a:srgbClr val="F26B43"/>
          </p15:clr>
        </p15:guide>
        <p15:guide id="9" orient="horz" pos="145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594000" y="2412000"/>
            <a:ext cx="9600000" cy="936000"/>
          </a:xfrm>
          <a:prstGeom prst="rect">
            <a:avLst/>
          </a:prstGeom>
          <a:noFill/>
        </p:spPr>
        <p:txBody>
          <a:bodyPr vert="horz" lIns="0" tIns="0" rIns="0" bIns="0" rtlCol="0" anchor="b" anchorCtr="0">
            <a:noAutofit/>
          </a:bodyPr>
          <a:lstStyle/>
          <a:p>
            <a:r>
              <a:rPr lang="en-US" dirty="0"/>
              <a:t>This is an intermediate title page with picture. </a:t>
            </a:r>
            <a:br>
              <a:rPr lang="en-US" dirty="0"/>
            </a:br>
            <a:r>
              <a:rPr lang="en-US" dirty="0"/>
              <a:t>Arial 40pt, bold.</a:t>
            </a:r>
            <a:endParaRPr lang="de-DE" dirty="0"/>
          </a:p>
        </p:txBody>
      </p:sp>
      <p:sp>
        <p:nvSpPr>
          <p:cNvPr id="3" name="Textplatzhalter 2"/>
          <p:cNvSpPr>
            <a:spLocks noGrp="1"/>
          </p:cNvSpPr>
          <p:nvPr>
            <p:ph type="body" idx="1"/>
          </p:nvPr>
        </p:nvSpPr>
        <p:spPr>
          <a:xfrm>
            <a:off x="594000" y="4212000"/>
            <a:ext cx="9600000" cy="936000"/>
          </a:xfrm>
          <a:prstGeom prst="rect">
            <a:avLst/>
          </a:prstGeom>
        </p:spPr>
        <p:txBody>
          <a:bodyPr vert="horz" lIns="0" tIns="0" rIns="0" bIns="0" rtlCol="0" anchor="t" anchorCtr="0">
            <a:noAutofit/>
          </a:bodyPr>
          <a:lstStyle/>
          <a:p>
            <a:pPr lvl="0"/>
            <a:r>
              <a:rPr lang="en-US" dirty="0"/>
              <a:t>This is the sub-heading, Arial 14/18pt.</a:t>
            </a:r>
          </a:p>
        </p:txBody>
      </p:sp>
      <p:sp>
        <p:nvSpPr>
          <p:cNvPr id="5" name="TextBox 4" descr="CMSLegal_Cover_Footer_and_Date">
            <a:extLst>
              <a:ext uri="{FF2B5EF4-FFF2-40B4-BE49-F238E27FC236}">
                <a16:creationId xmlns:a16="http://schemas.microsoft.com/office/drawing/2014/main" id="{B5903345-5769-40C2-A4C3-874FDA42C4FF}"/>
              </a:ext>
            </a:extLst>
          </p:cNvPr>
          <p:cNvSpPr txBox="1"/>
          <p:nvPr userDrawn="1">
            <p:custDataLst>
              <p:tags r:id="rId5"/>
            </p:custDataLst>
          </p:nvPr>
        </p:nvSpPr>
        <p:spPr>
          <a:xfrm>
            <a:off x="915725"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cSld>
  <p:clrMap bg1="lt1" tx1="dk1" bg2="lt2" tx2="dk2" accent1="accent1" accent2="accent2" accent3="accent3" accent4="accent4" accent5="accent5" accent6="accent6" hlink="hlink" folHlink="folHlink"/>
  <p:sldLayoutIdLst>
    <p:sldLayoutId id="2147483874" r:id="rId1"/>
    <p:sldLayoutId id="2147483832" r:id="rId2"/>
    <p:sldLayoutId id="2147483817" r:id="rId3"/>
  </p:sldLayoutIdLst>
  <p:hf hdr="0" ftr="0" dt="0"/>
  <p:txStyles>
    <p:titleStyle>
      <a:lvl1pPr algn="l" rtl="0" eaLnBrk="1" fontAlgn="base" hangingPunct="1">
        <a:spcBef>
          <a:spcPct val="0"/>
        </a:spcBef>
        <a:spcAft>
          <a:spcPct val="0"/>
        </a:spcAft>
        <a:defRPr lang="de-DE" sz="4000" b="1" kern="2400" baseline="0" smtClean="0">
          <a:solidFill>
            <a:srgbClr val="000000"/>
          </a:solidFill>
          <a:latin typeface="+mj-lt"/>
          <a:ea typeface="Arial" pitchFamily="-110" charset="0"/>
          <a:cs typeface="Arial" pitchFamily="34" charset="0"/>
        </a:defRPr>
      </a:lvl1pPr>
      <a:lvl2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000" b="1">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en-US" sz="2000" kern="1800" baseline="0" smtClean="0">
          <a:solidFill>
            <a:srgbClr val="000000"/>
          </a:solidFill>
          <a:latin typeface="+mn-lt"/>
          <a:ea typeface="Arial" pitchFamily="-110" charset="0"/>
          <a:cs typeface="Arial" pitchFamily="34" charset="0"/>
        </a:defRPr>
      </a:lvl1pPr>
      <a:lvl2pPr marL="742950" indent="-28575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sz="1400" kern="1200">
          <a:solidFill>
            <a:srgbClr val="000000"/>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68" userDrawn="1">
          <p15:clr>
            <a:srgbClr val="F26B43"/>
          </p15:clr>
        </p15:guide>
        <p15:guide id="4" pos="7312" userDrawn="1">
          <p15:clr>
            <a:srgbClr val="F26B43"/>
          </p15:clr>
        </p15:guide>
        <p15:guide id="5" orient="horz" pos="368" userDrawn="1">
          <p15:clr>
            <a:srgbClr val="F26B43"/>
          </p15:clr>
        </p15:guide>
        <p15:guide id="6" orient="horz" pos="3952" userDrawn="1">
          <p15:clr>
            <a:srgbClr val="F26B43"/>
          </p15:clr>
        </p15:guide>
        <p15:guide id="7" orient="horz" pos="1136" userDrawn="1">
          <p15:clr>
            <a:srgbClr val="F26B43"/>
          </p15:clr>
        </p15:guide>
        <p15:guide id="8" orient="horz" pos="1344" userDrawn="1">
          <p15:clr>
            <a:srgbClr val="F26B43"/>
          </p15:clr>
        </p15:guide>
        <p15:guide id="9" orient="horz" pos="1456"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89200" y="1836000"/>
            <a:ext cx="11040000" cy="444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oter_PageNr"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3" name="TextBox 12" descr="CMSLegal_Footer_Firm"/>
          <p:cNvSpPr txBox="1"/>
          <p:nvPr userDrawn="1">
            <p:custDataLst>
              <p:tags r:id="rId8"/>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9" name="Footer_Ref_Black" descr="CMSLegal_Cover_Footer_and_Date">
            <a:extLst>
              <a:ext uri="{FF2B5EF4-FFF2-40B4-BE49-F238E27FC236}">
                <a16:creationId xmlns:a16="http://schemas.microsoft.com/office/drawing/2014/main" id="{9035DBC5-E8CE-4D04-BC5F-E5264E0CDC89}"/>
              </a:ext>
            </a:extLst>
          </p:cNvPr>
          <p:cNvSpPr txBox="1"/>
          <p:nvPr userDrawn="1">
            <p:custDataLst>
              <p:tags r:id="rId9"/>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5" r:id="rId4"/>
    <p:sldLayoutId id="2147483826" r:id="rId5"/>
    <p:sldLayoutId id="2147483841" r:id="rId6"/>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68" userDrawn="1">
          <p15:clr>
            <a:srgbClr val="F26B43"/>
          </p15:clr>
        </p15:guide>
        <p15:guide id="4" pos="7312" userDrawn="1">
          <p15:clr>
            <a:srgbClr val="F26B43"/>
          </p15:clr>
        </p15:guide>
        <p15:guide id="5" pos="368" userDrawn="1">
          <p15:clr>
            <a:srgbClr val="F26B43"/>
          </p15:clr>
        </p15:guide>
        <p15:guide id="6" orient="horz" pos="3952" userDrawn="1">
          <p15:clr>
            <a:srgbClr val="F26B43"/>
          </p15:clr>
        </p15:guide>
        <p15:guide id="7" orient="horz" pos="1136" userDrawn="1">
          <p15:clr>
            <a:srgbClr val="F26B43"/>
          </p15:clr>
        </p15:guide>
        <p15:guide id="8" orient="horz" pos="1344" userDrawn="1">
          <p15:clr>
            <a:srgbClr val="F26B43"/>
          </p15:clr>
        </p15:guide>
        <p15:guide id="9" orient="horz" pos="1456"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03400"/>
            <a:ext cx="11040000" cy="44577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13" name="TextBox 12" descr="CMSLegal_Footer_Firm"/>
          <p:cNvSpPr txBox="1"/>
          <p:nvPr userDrawn="1">
            <p:custDataLst>
              <p:tags r:id="rId9"/>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
        <p:nvSpPr>
          <p:cNvPr id="9" name="TextBox 8" descr="CMSLegal_Cover_Footer_and_Date">
            <a:extLst>
              <a:ext uri="{FF2B5EF4-FFF2-40B4-BE49-F238E27FC236}">
                <a16:creationId xmlns:a16="http://schemas.microsoft.com/office/drawing/2014/main" id="{9035DBC5-E8CE-4D04-BC5F-E5264E0CDC89}"/>
              </a:ext>
            </a:extLst>
          </p:cNvPr>
          <p:cNvSpPr txBox="1"/>
          <p:nvPr userDrawn="1">
            <p:custDataLst>
              <p:tags r:id="rId10"/>
            </p:custDataLst>
          </p:nvPr>
        </p:nvSpPr>
        <p:spPr>
          <a:xfrm>
            <a:off x="882000"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Tree>
    <p:extLst>
      <p:ext uri="{BB962C8B-B14F-4D97-AF65-F5344CB8AC3E}">
        <p14:creationId xmlns:p14="http://schemas.microsoft.com/office/powerpoint/2010/main" val="2400732852"/>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944" userDrawn="1">
          <p15:clr>
            <a:srgbClr val="F26B43"/>
          </p15:clr>
        </p15:guide>
        <p15:guide id="4" pos="7312" userDrawn="1">
          <p15:clr>
            <a:srgbClr val="F26B43"/>
          </p15:clr>
        </p15:guide>
        <p15:guide id="5" pos="368" userDrawn="1">
          <p15:clr>
            <a:srgbClr val="F26B43"/>
          </p15:clr>
        </p15:guide>
        <p15:guide id="6" orient="horz" pos="368" userDrawn="1">
          <p15:clr>
            <a:srgbClr val="F26B43"/>
          </p15:clr>
        </p15:guide>
        <p15:guide id="7" orient="horz" pos="3952" userDrawn="1">
          <p15:clr>
            <a:srgbClr val="F26B43"/>
          </p15:clr>
        </p15:guide>
        <p15:guide id="8" orient="horz" pos="1136" userDrawn="1">
          <p15:clr>
            <a:srgbClr val="F26B43"/>
          </p15:clr>
        </p15:guide>
        <p15:guide id="9" orient="horz" pos="1344" userDrawn="1">
          <p15:clr>
            <a:srgbClr val="F26B43"/>
          </p15:clr>
        </p15:guide>
        <p15:guide id="10" orient="horz" pos="1456"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196" name="Titelplatzhalter 1"/>
          <p:cNvSpPr>
            <a:spLocks noGrp="1"/>
          </p:cNvSpPr>
          <p:nvPr>
            <p:ph type="title"/>
          </p:nvPr>
        </p:nvSpPr>
        <p:spPr bwMode="auto">
          <a:xfrm>
            <a:off x="576000" y="576000"/>
            <a:ext cx="11040000" cy="900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This is the headline, Arial 32 pt.</a:t>
            </a:r>
            <a:br>
              <a:rPr lang="en-GB" noProof="0" dirty="0"/>
            </a:br>
            <a:r>
              <a:rPr lang="en-GB" noProof="0" dirty="0"/>
              <a:t>This is the second line.</a:t>
            </a:r>
          </a:p>
        </p:txBody>
      </p:sp>
      <p:sp>
        <p:nvSpPr>
          <p:cNvPr id="8197" name="Textplatzhalter 2"/>
          <p:cNvSpPr>
            <a:spLocks noGrp="1"/>
          </p:cNvSpPr>
          <p:nvPr>
            <p:ph type="body" idx="1"/>
          </p:nvPr>
        </p:nvSpPr>
        <p:spPr bwMode="auto">
          <a:xfrm>
            <a:off x="576000" y="1803400"/>
            <a:ext cx="11040000" cy="44786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noProof="0" dirty="0"/>
              <a:t>Click to edit Master text styles, Arial 24 </a:t>
            </a:r>
            <a:r>
              <a:rPr lang="en-GB" noProof="0" dirty="0" err="1"/>
              <a:t>pt</a:t>
            </a:r>
            <a:endParaRPr lang="en-GB" noProof="0" dirty="0"/>
          </a:p>
          <a:p>
            <a:pPr lvl="1"/>
            <a:r>
              <a:rPr lang="en-GB" noProof="0" dirty="0"/>
              <a:t>Second level, Arial 22 </a:t>
            </a:r>
            <a:r>
              <a:rPr lang="en-GB" noProof="0" dirty="0" err="1"/>
              <a:t>pt</a:t>
            </a:r>
            <a:endParaRPr lang="en-GB" noProof="0" dirty="0"/>
          </a:p>
          <a:p>
            <a:pPr lvl="2"/>
            <a:r>
              <a:rPr lang="en-GB" noProof="0" dirty="0"/>
              <a:t>Third level,  Arial 20 </a:t>
            </a:r>
            <a:r>
              <a:rPr lang="en-GB" noProof="0" dirty="0" err="1"/>
              <a:t>pt</a:t>
            </a:r>
            <a:endParaRPr lang="en-GB" noProof="0" dirty="0"/>
          </a:p>
          <a:p>
            <a:pPr lvl="3"/>
            <a:r>
              <a:rPr lang="en-GB" noProof="0" dirty="0"/>
              <a:t>Fourth level,  Arial 18 </a:t>
            </a:r>
            <a:r>
              <a:rPr lang="en-GB" noProof="0" dirty="0" err="1"/>
              <a:t>pt</a:t>
            </a:r>
            <a:endParaRPr lang="en-GB" noProof="0" dirty="0"/>
          </a:p>
          <a:p>
            <a:pPr lvl="4"/>
            <a:r>
              <a:rPr lang="en-GB" noProof="0" dirty="0"/>
              <a:t>Fifth level,  Arial 16 </a:t>
            </a:r>
            <a:r>
              <a:rPr lang="en-GB" noProof="0" dirty="0" err="1"/>
              <a:t>pt</a:t>
            </a:r>
            <a:endParaRPr lang="en-GB" noProof="0" dirty="0"/>
          </a:p>
          <a:p>
            <a:pPr lvl="5"/>
            <a:r>
              <a:rPr lang="en-GB" noProof="0" dirty="0"/>
              <a:t>Sixth level,  Arial 16 </a:t>
            </a:r>
            <a:r>
              <a:rPr lang="en-GB" noProof="0" dirty="0" err="1"/>
              <a:t>pt</a:t>
            </a:r>
            <a:endParaRPr lang="en-GB" noProof="0" dirty="0"/>
          </a:p>
          <a:p>
            <a:pPr lvl="6"/>
            <a:r>
              <a:rPr lang="en-GB" noProof="0" dirty="0"/>
              <a:t>Seventh level,  Arial 16 </a:t>
            </a:r>
            <a:r>
              <a:rPr lang="en-GB" noProof="0" dirty="0" err="1"/>
              <a:t>pt</a:t>
            </a:r>
            <a:endParaRPr lang="en-GB" noProof="0" dirty="0"/>
          </a:p>
          <a:p>
            <a:pPr lvl="7"/>
            <a:r>
              <a:rPr lang="en-GB" noProof="0" dirty="0"/>
              <a:t>Eighth level,  Arial 16 </a:t>
            </a:r>
            <a:r>
              <a:rPr lang="en-GB" noProof="0" dirty="0" err="1"/>
              <a:t>pt</a:t>
            </a:r>
            <a:endParaRPr lang="en-GB" noProof="0" dirty="0"/>
          </a:p>
          <a:p>
            <a:pPr lvl="8"/>
            <a:r>
              <a:rPr lang="en-GB" noProof="0" dirty="0"/>
              <a:t>Ninth level,  Arial 16 </a:t>
            </a:r>
            <a:r>
              <a:rPr lang="en-GB" noProof="0" dirty="0" err="1"/>
              <a:t>pt</a:t>
            </a:r>
            <a:endParaRPr lang="en-GB" noProof="0" dirty="0"/>
          </a:p>
        </p:txBody>
      </p:sp>
      <p:sp>
        <p:nvSpPr>
          <p:cNvPr id="8" name="Foliennummernplatzhalter 5" descr="CMSLegal_Footer_SlideNumber"/>
          <p:cNvSpPr>
            <a:spLocks noGrp="1"/>
          </p:cNvSpPr>
          <p:nvPr>
            <p:ph type="sldNum" sz="quarter" idx="4"/>
          </p:nvPr>
        </p:nvSpPr>
        <p:spPr>
          <a:xfrm>
            <a:off x="594000" y="6264000"/>
            <a:ext cx="288000" cy="594000"/>
          </a:xfrm>
          <a:prstGeom prst="rect">
            <a:avLst/>
          </a:prstGeom>
        </p:spPr>
        <p:txBody>
          <a:bodyPr vert="horz" wrap="square" lIns="0" tIns="0" rIns="0" bIns="0" numCol="1" anchor="ctr" anchorCtr="0" compatLnSpc="1">
            <a:prstTxWarp prst="textNoShape">
              <a:avLst/>
            </a:prstTxWarp>
          </a:bodyPr>
          <a:lstStyle>
            <a:lvl1pPr algn="l">
              <a:defRPr sz="1000">
                <a:solidFill>
                  <a:schemeClr val="tx1"/>
                </a:solidFill>
                <a:latin typeface="Arial" pitchFamily="34" charset="0"/>
                <a:cs typeface="Arial" pitchFamily="34" charset="0"/>
              </a:defRPr>
            </a:lvl1pPr>
          </a:lstStyle>
          <a:p>
            <a:fld id="{C59E9118-33B1-4D54-B9F3-5B7DAEA597CD}" type="slidenum">
              <a:rPr lang="en-GB" smtClean="0"/>
              <a:pPr/>
              <a:t>‹#›</a:t>
            </a:fld>
            <a:endParaRPr lang="en-GB" dirty="0"/>
          </a:p>
        </p:txBody>
      </p:sp>
      <p:sp>
        <p:nvSpPr>
          <p:cNvPr id="9" name="TextBox 8" descr="CMSLegal_Cover_Footer_and_Date">
            <a:extLst>
              <a:ext uri="{FF2B5EF4-FFF2-40B4-BE49-F238E27FC236}">
                <a16:creationId xmlns:a16="http://schemas.microsoft.com/office/drawing/2014/main" id="{CAED3B9B-1BF6-4723-BA16-D6E31497F1C3}"/>
              </a:ext>
            </a:extLst>
          </p:cNvPr>
          <p:cNvSpPr txBox="1"/>
          <p:nvPr userDrawn="1">
            <p:custDataLst>
              <p:tags r:id="rId11"/>
            </p:custDataLst>
          </p:nvPr>
        </p:nvSpPr>
        <p:spPr>
          <a:xfrm>
            <a:off x="898794" y="6264000"/>
            <a:ext cx="3960000" cy="594000"/>
          </a:xfrm>
          <a:prstGeom prst="rect">
            <a:avLst/>
          </a:prstGeom>
          <a:noFill/>
          <a:ln>
            <a:noFill/>
          </a:ln>
        </p:spPr>
        <p:txBody>
          <a:bodyPr wrap="square" lIns="0" tIns="0" rIns="0" bIns="0" rtlCol="0" anchor="ctr" anchorCtr="0">
            <a:noAutofit/>
          </a:bodyPr>
          <a:lstStyle/>
          <a:p>
            <a:r>
              <a:rPr lang="en-GB" sz="1000" kern="1560" baseline="0" noProof="0">
                <a:solidFill>
                  <a:schemeClr val="tx1"/>
                </a:solidFill>
                <a:latin typeface="Arial"/>
                <a:cs typeface="Arial" pitchFamily="34" charset="0"/>
              </a:rPr>
              <a:t>22 November 2024</a:t>
            </a:r>
            <a:endParaRPr lang="en-GB" sz="1000" kern="1560" baseline="0" noProof="0" dirty="0">
              <a:solidFill>
                <a:schemeClr val="tx1"/>
              </a:solidFill>
              <a:latin typeface="Arial"/>
              <a:cs typeface="Arial" pitchFamily="34" charset="0"/>
            </a:endParaRPr>
          </a:p>
        </p:txBody>
      </p:sp>
      <p:sp>
        <p:nvSpPr>
          <p:cNvPr id="7" name="TextBox 6" descr="CMSLegal_Footer_Firm">
            <a:extLst>
              <a:ext uri="{FF2B5EF4-FFF2-40B4-BE49-F238E27FC236}">
                <a16:creationId xmlns:a16="http://schemas.microsoft.com/office/drawing/2014/main" id="{306A83E9-52D9-4A27-B65A-F18C847EA8C8}"/>
              </a:ext>
            </a:extLst>
          </p:cNvPr>
          <p:cNvSpPr txBox="1"/>
          <p:nvPr userDrawn="1">
            <p:custDataLst>
              <p:tags r:id="rId12"/>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3419490215"/>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7" r:id="rId7"/>
    <p:sldLayoutId id="2147483873" r:id="rId8"/>
    <p:sldLayoutId id="2147483925" r:id="rId9"/>
  </p:sldLayoutIdLst>
  <p:hf hdr="0" ftr="0" dt="0"/>
  <p:txStyles>
    <p:titleStyle>
      <a:lvl1pPr algn="l" rtl="0" eaLnBrk="1" fontAlgn="base" hangingPunct="1">
        <a:lnSpc>
          <a:spcPct val="100000"/>
        </a:lnSpc>
        <a:spcBef>
          <a:spcPct val="0"/>
        </a:spcBef>
        <a:spcAft>
          <a:spcPct val="0"/>
        </a:spcAft>
        <a:defRPr sz="3200" kern="2800" baseline="0">
          <a:solidFill>
            <a:schemeClr val="tx1"/>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12" userDrawn="1">
          <p15:clr>
            <a:srgbClr val="F26B43"/>
          </p15:clr>
        </p15:guide>
        <p15:guide id="4" pos="368" userDrawn="1">
          <p15:clr>
            <a:srgbClr val="F26B43"/>
          </p15:clr>
        </p15:guide>
        <p15:guide id="5" orient="horz" pos="368" userDrawn="1">
          <p15:clr>
            <a:srgbClr val="F26B43"/>
          </p15:clr>
        </p15:guide>
        <p15:guide id="6" orient="horz" pos="3952" userDrawn="1">
          <p15:clr>
            <a:srgbClr val="F26B43"/>
          </p15:clr>
        </p15:guide>
        <p15:guide id="7" orient="horz" pos="1136" userDrawn="1">
          <p15:clr>
            <a:srgbClr val="F26B43"/>
          </p15:clr>
        </p15:guide>
        <p15:guide id="8" orient="horz" pos="1344" userDrawn="1">
          <p15:clr>
            <a:srgbClr val="F26B43"/>
          </p15:clr>
        </p15:guide>
        <p15:guide id="9" orient="horz" pos="1456"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extBox 12" descr="CMSLegal_Footer_Firm"/>
          <p:cNvSpPr txBox="1"/>
          <p:nvPr userDrawn="1">
            <p:custDataLst>
              <p:tags r:id="rId3"/>
            </p:custDataLst>
          </p:nvPr>
        </p:nvSpPr>
        <p:spPr>
          <a:xfrm>
            <a:off x="8362800" y="6264000"/>
            <a:ext cx="3240000" cy="594000"/>
          </a:xfrm>
          <a:prstGeom prst="rect">
            <a:avLst/>
          </a:prstGeom>
          <a:noFill/>
          <a:ln>
            <a:noFill/>
          </a:ln>
        </p:spPr>
        <p:txBody>
          <a:bodyPr wrap="square" lIns="0" tIns="0" rIns="0" bIns="0" rtlCol="0" anchor="ctr" anchorCtr="0">
            <a:noAutofit/>
          </a:bodyPr>
          <a:lstStyle/>
          <a:p>
            <a:pPr algn="r"/>
            <a:endParaRPr lang="en-GB" sz="1000" noProof="0" dirty="0">
              <a:solidFill>
                <a:schemeClr val="tx1"/>
              </a:solidFill>
              <a:latin typeface="Arial"/>
              <a:cs typeface="Arial" pitchFamily="34" charset="0"/>
            </a:endParaRPr>
          </a:p>
        </p:txBody>
      </p:sp>
    </p:spTree>
    <p:extLst>
      <p:ext uri="{BB962C8B-B14F-4D97-AF65-F5344CB8AC3E}">
        <p14:creationId xmlns:p14="http://schemas.microsoft.com/office/powerpoint/2010/main" val="2132466675"/>
      </p:ext>
    </p:extLst>
  </p:cSld>
  <p:clrMap bg1="lt1" tx1="dk1" bg2="lt2" tx2="dk2" accent1="accent1" accent2="accent2" accent3="accent3" accent4="accent4" accent5="accent5" accent6="accent6" hlink="hlink" folHlink="folHlink"/>
  <p:sldLayoutIdLst>
    <p:sldLayoutId id="2147483839" r:id="rId1"/>
  </p:sldLayoutIdLst>
  <p:hf hdr="0" ftr="0" dt="0"/>
  <p:txStyles>
    <p:titleStyle>
      <a:lvl1pPr algn="l" rtl="0" eaLnBrk="1" fontAlgn="base" hangingPunct="1">
        <a:spcBef>
          <a:spcPct val="0"/>
        </a:spcBef>
        <a:spcAft>
          <a:spcPct val="0"/>
        </a:spcAft>
        <a:defRPr sz="2400" kern="1200">
          <a:solidFill>
            <a:srgbClr val="13294A"/>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12" userDrawn="1">
          <p15:clr>
            <a:srgbClr val="F26B43"/>
          </p15:clr>
        </p15:guide>
        <p15:guide id="4" pos="368" userDrawn="1">
          <p15:clr>
            <a:srgbClr val="F26B43"/>
          </p15:clr>
        </p15:guide>
        <p15:guide id="5" orient="horz" pos="368" userDrawn="1">
          <p15:clr>
            <a:srgbClr val="F26B43"/>
          </p15:clr>
        </p15:guide>
        <p15:guide id="6" orient="horz" pos="3952" userDrawn="1">
          <p15:clr>
            <a:srgbClr val="F26B43"/>
          </p15:clr>
        </p15:guide>
        <p15:guide id="7" orient="horz" pos="1136" userDrawn="1">
          <p15:clr>
            <a:srgbClr val="F26B43"/>
          </p15:clr>
        </p15:guide>
        <p15:guide id="8" orient="horz" pos="1344" userDrawn="1">
          <p15:clr>
            <a:srgbClr val="F26B43"/>
          </p15:clr>
        </p15:guide>
        <p15:guide id="9" orient="horz" pos="1456"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662760"/>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Lst>
  <p:hf hdr="0" ftr="0" dt="0"/>
  <p:txStyles>
    <p:titleStyle>
      <a:lvl1pPr algn="l" rtl="0" eaLnBrk="1" fontAlgn="base" hangingPunct="1">
        <a:spcBef>
          <a:spcPct val="0"/>
        </a:spcBef>
        <a:spcAft>
          <a:spcPct val="0"/>
        </a:spcAft>
        <a:defRPr sz="2400" kern="1200">
          <a:solidFill>
            <a:srgbClr val="13294A"/>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rgbClr val="13294A"/>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buFont typeface="Symbol" pitchFamily="-110" charset="2"/>
        <a:buChar char="-"/>
        <a:defRPr sz="2000" kern="1200">
          <a:solidFill>
            <a:srgbClr val="13294A"/>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buFont typeface="Arial" charset="0"/>
        <a:buChar char="•"/>
        <a:defRPr kern="1200">
          <a:solidFill>
            <a:srgbClr val="13294A"/>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buFont typeface="Arial" charset="0"/>
        <a:buChar char="•"/>
        <a:defRPr sz="1600" kern="1200">
          <a:solidFill>
            <a:srgbClr val="13294A"/>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buFont typeface="Symbol" pitchFamily="-110" charset="2"/>
        <a:buChar char="-"/>
        <a:defRPr sz="1600" kern="1200">
          <a:solidFill>
            <a:srgbClr val="13294A"/>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7304" userDrawn="1">
          <p15:clr>
            <a:srgbClr val="F26B43"/>
          </p15:clr>
        </p15:guide>
        <p15:guide id="4" pos="376" userDrawn="1">
          <p15:clr>
            <a:srgbClr val="F26B43"/>
          </p15:clr>
        </p15:guide>
        <p15:guide id="5" orient="horz" pos="368" userDrawn="1">
          <p15:clr>
            <a:srgbClr val="F26B43"/>
          </p15:clr>
        </p15:guide>
        <p15:guide id="6" orient="horz" pos="3944" userDrawn="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149" name="Titelplatzhalter 1" descr="CMSLegal_Cover_Heading"/>
          <p:cNvSpPr>
            <a:spLocks noGrp="1"/>
          </p:cNvSpPr>
          <p:nvPr userDrawn="1">
            <p:ph type="title"/>
          </p:nvPr>
        </p:nvSpPr>
        <p:spPr bwMode="auto">
          <a:xfrm>
            <a:off x="576000" y="1562400"/>
            <a:ext cx="9600000" cy="936000"/>
          </a:xfrm>
          <a:prstGeom prst="rect">
            <a:avLst/>
          </a:prstGeom>
          <a:noFill/>
          <a:ln w="9525">
            <a:noFill/>
            <a:miter lim="800000"/>
            <a:headEnd/>
            <a:tailEnd/>
          </a:ln>
        </p:spPr>
        <p:txBody>
          <a:bodyPr vert="horz" wrap="square" lIns="0" tIns="0" rIns="0" bIns="0" numCol="1" anchor="b" anchorCtr="0" compatLnSpc="1">
            <a:prstTxWarp prst="textNoShape">
              <a:avLst/>
            </a:prstTxWarp>
          </a:bodyPr>
          <a:lstStyle/>
          <a:p>
            <a:pPr lvl="0"/>
            <a:r>
              <a:rPr lang="en-GB" sz="2400" baseline="0" noProof="0" dirty="0">
                <a:solidFill>
                  <a:srgbClr val="000000"/>
                </a:solidFill>
                <a:latin typeface="Arial"/>
              </a:rPr>
              <a:t>Heading, Arial 24/28pt.</a:t>
            </a:r>
            <a:endParaRPr lang="en-GB" noProof="0" dirty="0"/>
          </a:p>
        </p:txBody>
      </p:sp>
      <p:sp>
        <p:nvSpPr>
          <p:cNvPr id="6150" name="Textplatzhalter 2" descr="CMSLegal_Cover_SubHeading"/>
          <p:cNvSpPr>
            <a:spLocks noGrp="1"/>
          </p:cNvSpPr>
          <p:nvPr userDrawn="1">
            <p:ph type="body" idx="1"/>
          </p:nvPr>
        </p:nvSpPr>
        <p:spPr bwMode="auto">
          <a:xfrm>
            <a:off x="576000" y="2746800"/>
            <a:ext cx="9600000" cy="936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sz="1800" baseline="0" noProof="0" dirty="0">
                <a:solidFill>
                  <a:srgbClr val="000000"/>
                </a:solidFill>
                <a:latin typeface="Arial"/>
              </a:rPr>
              <a:t>Sub-heading, Arial 18/22pt.</a:t>
            </a:r>
            <a:endParaRPr lang="en-GB" noProof="0" dirty="0"/>
          </a:p>
        </p:txBody>
      </p:sp>
      <p:sp>
        <p:nvSpPr>
          <p:cNvPr id="11" name="Rechteck 10" descr="CMSLegal_Wedges_001"/>
          <p:cNvSpPr/>
          <p:nvPr userDrawn="1"/>
        </p:nvSpPr>
        <p:spPr>
          <a:xfrm>
            <a:off x="47244" y="36000"/>
            <a:ext cx="4800" cy="36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8" name="TextBox 7" descr="CMSLegal_Cover_Text_Flag_B"/>
          <p:cNvSpPr txBox="1"/>
          <p:nvPr userDrawn="1"/>
        </p:nvSpPr>
        <p:spPr>
          <a:xfrm>
            <a:off x="0" y="0"/>
            <a:ext cx="365760" cy="274320"/>
          </a:xfrm>
          <a:prstGeom prst="rect">
            <a:avLst/>
          </a:prstGeom>
          <a:noFill/>
          <a:ln>
            <a:noFill/>
          </a:ln>
        </p:spPr>
        <p:txBody>
          <a:bodyPr wrap="square" lIns="0" tIns="0" rIns="0" bIns="0" rtlCol="0">
            <a:noAutofit/>
          </a:bodyPr>
          <a:lstStyle/>
          <a:p>
            <a:r>
              <a:rPr lang="en-GB" sz="1300" noProof="0" dirty="0">
                <a:solidFill>
                  <a:srgbClr val="13294A"/>
                </a:solidFill>
                <a:latin typeface="Arial"/>
                <a:cs typeface="Arial" pitchFamily="34" charset="0"/>
              </a:rPr>
              <a:t>    </a:t>
            </a:r>
          </a:p>
        </p:txBody>
      </p:sp>
      <p:sp>
        <p:nvSpPr>
          <p:cNvPr id="12" name="TextBox 11" descr="CMSLegal_Cover_Footer_and_Date"/>
          <p:cNvSpPr txBox="1"/>
          <p:nvPr userDrawn="1">
            <p:custDataLst>
              <p:tags r:id="rId9"/>
            </p:custDataLst>
          </p:nvPr>
        </p:nvSpPr>
        <p:spPr>
          <a:xfrm>
            <a:off x="682777" y="6361655"/>
            <a:ext cx="8640000" cy="594000"/>
          </a:xfrm>
          <a:prstGeom prst="rect">
            <a:avLst/>
          </a:prstGeom>
          <a:noFill/>
          <a:ln>
            <a:noFill/>
          </a:ln>
        </p:spPr>
        <p:txBody>
          <a:bodyPr wrap="square" lIns="0" tIns="0" rIns="0" bIns="0" rtlCol="0" anchor="ctr" anchorCtr="0">
            <a:noAutofit/>
          </a:bodyPr>
          <a:lstStyle/>
          <a:p>
            <a:r>
              <a:rPr lang="en-GB" sz="1000" kern="1560" baseline="0" noProof="0">
                <a:solidFill>
                  <a:srgbClr val="FFFFFF"/>
                </a:solidFill>
                <a:latin typeface="Arial"/>
                <a:cs typeface="Arial" pitchFamily="34" charset="0"/>
              </a:rPr>
              <a:t>22 November 2024</a:t>
            </a:r>
            <a:endParaRPr lang="en-GB" sz="1000" kern="1560" baseline="0" noProof="0" dirty="0">
              <a:solidFill>
                <a:srgbClr val="FFFFFF"/>
              </a:solidFill>
              <a:latin typeface="Arial"/>
              <a:cs typeface="Arial" pitchFamily="34" charset="0"/>
            </a:endParaRPr>
          </a:p>
        </p:txBody>
      </p:sp>
      <p:sp>
        <p:nvSpPr>
          <p:cNvPr id="10" name="Text Placeholder 5">
            <a:extLst>
              <a:ext uri="{FF2B5EF4-FFF2-40B4-BE49-F238E27FC236}">
                <a16:creationId xmlns:a16="http://schemas.microsoft.com/office/drawing/2014/main" id="{31D226F0-99EF-427B-9990-27A7EBBF7582}"/>
              </a:ext>
            </a:extLst>
          </p:cNvPr>
          <p:cNvSpPr txBox="1">
            <a:spLocks/>
          </p:cNvSpPr>
          <p:nvPr userDrawn="1">
            <p:custDataLst>
              <p:tags r:id="rId10"/>
            </p:custDataLst>
          </p:nvPr>
        </p:nvSpPr>
        <p:spPr>
          <a:xfrm>
            <a:off x="594000" y="6264001"/>
            <a:ext cx="3960000" cy="594000"/>
          </a:xfrm>
          <a:prstGeom prst="rect">
            <a:avLst/>
          </a:prstGeom>
        </p:spPr>
        <p:txBody>
          <a:bodyPr anchor="ctr" anchorCtr="0"/>
          <a:lstStyle>
            <a:lvl1pPr marL="342900" indent="-342900" algn="l" rtl="0" eaLnBrk="1" fontAlgn="base" hangingPunct="1">
              <a:spcBef>
                <a:spcPct val="20000"/>
              </a:spcBef>
              <a:spcAft>
                <a:spcPct val="0"/>
              </a:spcAft>
              <a:defRPr lang="de-DE" sz="1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a:solidFill>
                  <a:srgbClr val="FFFFFF"/>
                </a:solidFill>
              </a:rPr>
              <a:t>22 November 2024</a:t>
            </a:r>
            <a:endParaRPr lang="en-US" dirty="0">
              <a:solidFill>
                <a:srgbClr val="FFFFFF"/>
              </a:solidFill>
            </a:endParaRPr>
          </a:p>
        </p:txBody>
      </p:sp>
    </p:spTree>
    <p:extLst>
      <p:ext uri="{BB962C8B-B14F-4D97-AF65-F5344CB8AC3E}">
        <p14:creationId xmlns:p14="http://schemas.microsoft.com/office/powerpoint/2010/main" val="1532526862"/>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Lst>
  <p:hf hdr="0" ftr="0" dt="0"/>
  <p:txStyles>
    <p:titleStyle>
      <a:lvl1pPr algn="l" rtl="0" eaLnBrk="1" fontAlgn="base" hangingPunct="1">
        <a:spcBef>
          <a:spcPct val="0"/>
        </a:spcBef>
        <a:spcAft>
          <a:spcPct val="0"/>
        </a:spcAft>
        <a:defRPr lang="de-DE" sz="4000" kern="2800" baseline="0" smtClean="0">
          <a:solidFill>
            <a:srgbClr val="000000"/>
          </a:solidFill>
          <a:latin typeface="Arial" pitchFamily="34" charset="0"/>
          <a:ea typeface="Arial" pitchFamily="-110" charset="0"/>
          <a:cs typeface="Arial" pitchFamily="34" charset="0"/>
        </a:defRPr>
      </a:lvl1pPr>
      <a:lvl2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2pPr>
      <a:lvl3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3pPr>
      <a:lvl4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4pPr>
      <a:lvl5pPr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5pPr>
      <a:lvl6pPr marL="4572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6pPr>
      <a:lvl7pPr marL="9144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7pPr>
      <a:lvl8pPr marL="13716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8pPr>
      <a:lvl9pPr marL="1828800" algn="l" rtl="0" eaLnBrk="1" fontAlgn="base" hangingPunct="1">
        <a:spcBef>
          <a:spcPct val="0"/>
        </a:spcBef>
        <a:spcAft>
          <a:spcPct val="0"/>
        </a:spcAft>
        <a:defRPr sz="2400">
          <a:solidFill>
            <a:schemeClr val="bg1"/>
          </a:solidFill>
          <a:latin typeface="Arial" pitchFamily="-110" charset="0"/>
          <a:ea typeface="Arial" pitchFamily="-110" charset="0"/>
          <a:cs typeface="Arial" pitchFamily="-110" charset="0"/>
        </a:defRPr>
      </a:lvl9pPr>
    </p:titleStyle>
    <p:bodyStyle>
      <a:lvl1pPr marL="342900" indent="-342900" algn="l" rtl="0" eaLnBrk="1" fontAlgn="base" hangingPunct="1">
        <a:spcBef>
          <a:spcPct val="20000"/>
        </a:spcBef>
        <a:spcAft>
          <a:spcPct val="0"/>
        </a:spcAft>
        <a:defRPr lang="de-DE" sz="2000" kern="2200" baseline="0" smtClean="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7312">
          <p15:clr>
            <a:srgbClr val="F26B43"/>
          </p15:clr>
        </p15:guide>
        <p15:guide id="4" pos="368">
          <p15:clr>
            <a:srgbClr val="F26B43"/>
          </p15:clr>
        </p15:guide>
        <p15:guide id="5" orient="horz" pos="368">
          <p15:clr>
            <a:srgbClr val="F26B43"/>
          </p15:clr>
        </p15:guide>
        <p15:guide id="6" orient="horz" pos="3952">
          <p15:clr>
            <a:srgbClr val="F26B43"/>
          </p15:clr>
        </p15:guide>
        <p15:guide id="7" orient="horz" pos="1136">
          <p15:clr>
            <a:srgbClr val="F26B43"/>
          </p15:clr>
        </p15:guide>
        <p15:guide id="8" orient="horz" pos="1344">
          <p15:clr>
            <a:srgbClr val="F26B43"/>
          </p15:clr>
        </p15:guide>
        <p15:guide id="9" orient="horz" pos="14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tags" Target="../tags/tag367.xml"/><Relationship Id="rId7" Type="http://schemas.openxmlformats.org/officeDocument/2006/relationships/image" Target="../media/image150.png"/><Relationship Id="rId2" Type="http://schemas.openxmlformats.org/officeDocument/2006/relationships/tags" Target="../tags/tag366.xml"/><Relationship Id="rId1" Type="http://schemas.openxmlformats.org/officeDocument/2006/relationships/tags" Target="../tags/tag365.xml"/><Relationship Id="rId6" Type="http://schemas.openxmlformats.org/officeDocument/2006/relationships/slideLayout" Target="../slideLayouts/slideLayout46.xml"/><Relationship Id="rId5" Type="http://schemas.openxmlformats.org/officeDocument/2006/relationships/tags" Target="../tags/tag369.xml"/><Relationship Id="rId4" Type="http://schemas.openxmlformats.org/officeDocument/2006/relationships/tags" Target="../tags/tag368.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xml.rels><?xml version="1.0" encoding="UTF-8" standalone="yes"?>
<Relationships xmlns="http://schemas.openxmlformats.org/package/2006/relationships"><Relationship Id="rId3" Type="http://schemas.openxmlformats.org/officeDocument/2006/relationships/tags" Target="../tags/tag378.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image" Target="../media/image150.png"/><Relationship Id="rId5" Type="http://schemas.openxmlformats.org/officeDocument/2006/relationships/image" Target="../media/image151.png"/><Relationship Id="rId4"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tags" Target="../tags/tag381.xml"/><Relationship Id="rId7" Type="http://schemas.openxmlformats.org/officeDocument/2006/relationships/image" Target="../media/image150.png"/><Relationship Id="rId2" Type="http://schemas.openxmlformats.org/officeDocument/2006/relationships/tags" Target="../tags/tag380.xml"/><Relationship Id="rId1" Type="http://schemas.openxmlformats.org/officeDocument/2006/relationships/tags" Target="../tags/tag379.xml"/><Relationship Id="rId6" Type="http://schemas.openxmlformats.org/officeDocument/2006/relationships/image" Target="../media/image151.png"/><Relationship Id="rId5" Type="http://schemas.openxmlformats.org/officeDocument/2006/relationships/notesSlide" Target="../notesSlides/notesSlide11.xml"/><Relationship Id="rId4"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2.xml.rels><?xml version="1.0" encoding="UTF-8" standalone="yes"?>
<Relationships xmlns="http://schemas.openxmlformats.org/package/2006/relationships"><Relationship Id="rId3" Type="http://schemas.openxmlformats.org/officeDocument/2006/relationships/tags" Target="../tags/tag372.xml"/><Relationship Id="rId7" Type="http://schemas.openxmlformats.org/officeDocument/2006/relationships/image" Target="../media/image150.png"/><Relationship Id="rId2" Type="http://schemas.openxmlformats.org/officeDocument/2006/relationships/tags" Target="../tags/tag371.xml"/><Relationship Id="rId1" Type="http://schemas.openxmlformats.org/officeDocument/2006/relationships/tags" Target="../tags/tag370.xml"/><Relationship Id="rId6" Type="http://schemas.openxmlformats.org/officeDocument/2006/relationships/image" Target="../media/image15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tags" Target="../tags/tag375.xml"/><Relationship Id="rId2" Type="http://schemas.openxmlformats.org/officeDocument/2006/relationships/tags" Target="../tags/tag374.xml"/><Relationship Id="rId1" Type="http://schemas.openxmlformats.org/officeDocument/2006/relationships/tags" Target="../tags/tag373.xml"/><Relationship Id="rId6" Type="http://schemas.openxmlformats.org/officeDocument/2006/relationships/image" Target="../media/image150.png"/><Relationship Id="rId5" Type="http://schemas.openxmlformats.org/officeDocument/2006/relationships/image" Target="../media/image151.png"/><Relationship Id="rId4"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20F7626-114C-CBB1-0167-CAD08D7B063C}"/>
              </a:ext>
            </a:extLst>
          </p:cNvPr>
          <p:cNvSpPr>
            <a:spLocks noGrp="1"/>
          </p:cNvSpPr>
          <p:nvPr>
            <p:ph type="body" sz="quarter" idx="13"/>
            <p:custDataLst>
              <p:tags r:id="rId2"/>
            </p:custDataLst>
          </p:nvPr>
        </p:nvSpPr>
        <p:spPr>
          <a:xfrm>
            <a:off x="265176" y="2093976"/>
            <a:ext cx="11926824" cy="1758023"/>
          </a:xfrm>
        </p:spPr>
        <p:txBody>
          <a:bodyPr/>
          <a:lstStyle/>
          <a:p>
            <a:r>
              <a:rPr lang="en-US" sz="3200" dirty="0">
                <a:solidFill>
                  <a:srgbClr val="FFFFFF"/>
                </a:solidFill>
              </a:rPr>
              <a:t>Black Box or Glass Box?</a:t>
            </a:r>
          </a:p>
          <a:p>
            <a:r>
              <a:rPr lang="en-US" sz="3200" dirty="0">
                <a:solidFill>
                  <a:srgbClr val="FFFFFF"/>
                </a:solidFill>
              </a:rPr>
              <a:t>Transparency Challenges</a:t>
            </a:r>
            <a:r>
              <a:rPr lang="hu-HU" sz="3200" dirty="0">
                <a:solidFill>
                  <a:srgbClr val="FFFFFF"/>
                </a:solidFill>
              </a:rPr>
              <a:t> </a:t>
            </a:r>
            <a:r>
              <a:rPr lang="en-US" sz="3200" dirty="0">
                <a:solidFill>
                  <a:srgbClr val="FFFFFF"/>
                </a:solidFill>
              </a:rPr>
              <a:t>Concerning Generative AI Systems</a:t>
            </a:r>
          </a:p>
        </p:txBody>
      </p:sp>
      <p:sp>
        <p:nvSpPr>
          <p:cNvPr id="3" name="Text Placeholder 2">
            <a:extLst>
              <a:ext uri="{FF2B5EF4-FFF2-40B4-BE49-F238E27FC236}">
                <a16:creationId xmlns:a16="http://schemas.microsoft.com/office/drawing/2014/main" id="{F60D3AC2-6CB9-81B1-87DE-31667A7C4F19}"/>
              </a:ext>
            </a:extLst>
          </p:cNvPr>
          <p:cNvSpPr>
            <a:spLocks noGrp="1"/>
          </p:cNvSpPr>
          <p:nvPr>
            <p:ph type="body" sz="quarter" idx="14"/>
            <p:custDataLst>
              <p:tags r:id="rId3"/>
            </p:custDataLst>
          </p:nvPr>
        </p:nvSpPr>
        <p:spPr>
          <a:xfrm>
            <a:off x="265176" y="3987119"/>
            <a:ext cx="8513424" cy="378288"/>
          </a:xfrm>
        </p:spPr>
        <p:txBody>
          <a:bodyPr/>
          <a:lstStyle/>
          <a:p>
            <a:r>
              <a:rPr lang="en-US" sz="2400" b="0" i="1" dirty="0">
                <a:solidFill>
                  <a:schemeClr val="bg1"/>
                </a:solidFill>
                <a:effectLst/>
                <a:latin typeface="-apple-system"/>
              </a:rPr>
              <a:t>Regulatory and Ethical Implications of Generative AI</a:t>
            </a:r>
            <a:r>
              <a:rPr lang="hu-HU" sz="2400" b="0" i="1" dirty="0">
                <a:solidFill>
                  <a:schemeClr val="bg1"/>
                </a:solidFill>
                <a:effectLst/>
                <a:latin typeface="-apple-system"/>
              </a:rPr>
              <a:t> panel</a:t>
            </a:r>
            <a:endParaRPr lang="en-US" sz="2400" i="1" dirty="0">
              <a:solidFill>
                <a:schemeClr val="bg1"/>
              </a:solidFill>
            </a:endParaRPr>
          </a:p>
        </p:txBody>
      </p:sp>
      <p:pic>
        <p:nvPicPr>
          <p:cNvPr id="6" name="Picture 5">
            <a:extLst>
              <a:ext uri="{FF2B5EF4-FFF2-40B4-BE49-F238E27FC236}">
                <a16:creationId xmlns:a16="http://schemas.microsoft.com/office/drawing/2014/main" id="{D2F8EF39-E74F-F1D9-B7B9-515C296FC3A5}"/>
              </a:ext>
            </a:extLst>
          </p:cNvPr>
          <p:cNvPicPr>
            <a:picLocks noChangeAspect="1"/>
          </p:cNvPicPr>
          <p:nvPr>
            <p:custDataLst>
              <p:tags r:id="rId4"/>
            </p:custDataLst>
          </p:nvPr>
        </p:nvPicPr>
        <p:blipFill>
          <a:blip r:embed="rId7">
            <a:extLst>
              <a:ext uri="{28A0092B-C50C-407E-A947-70E740481C1C}">
                <a14:useLocalDpi xmlns:a14="http://schemas.microsoft.com/office/drawing/2010/main" val="0"/>
              </a:ext>
            </a:extLst>
          </a:blip>
          <a:stretch>
            <a:fillRect/>
          </a:stretch>
        </p:blipFill>
        <p:spPr bwMode="auto">
          <a:xfrm>
            <a:off x="607448" y="562448"/>
            <a:ext cx="10973751" cy="1018120"/>
          </a:xfrm>
          <a:prstGeom prst="rect">
            <a:avLst/>
          </a:prstGeom>
        </p:spPr>
      </p:pic>
      <p:sp>
        <p:nvSpPr>
          <p:cNvPr id="7" name="Text Placeholder 2">
            <a:extLst>
              <a:ext uri="{FF2B5EF4-FFF2-40B4-BE49-F238E27FC236}">
                <a16:creationId xmlns:a16="http://schemas.microsoft.com/office/drawing/2014/main" id="{AB138DC9-3AAD-806D-5E04-6F2895559CA4}"/>
              </a:ext>
            </a:extLst>
          </p:cNvPr>
          <p:cNvSpPr txBox="1">
            <a:spLocks/>
          </p:cNvSpPr>
          <p:nvPr>
            <p:custDataLst>
              <p:tags r:id="rId5"/>
            </p:custDataLst>
          </p:nvPr>
        </p:nvSpPr>
        <p:spPr bwMode="auto">
          <a:xfrm>
            <a:off x="265175" y="4366077"/>
            <a:ext cx="5581951" cy="104482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0" indent="0" algn="l" rtl="0" eaLnBrk="1" fontAlgn="base" hangingPunct="1">
              <a:spcBef>
                <a:spcPct val="20000"/>
              </a:spcBef>
              <a:spcAft>
                <a:spcPct val="0"/>
              </a:spcAft>
              <a:defRPr lang="de-DE" sz="2000" kern="2200" baseline="0">
                <a:solidFill>
                  <a:srgbClr val="000000"/>
                </a:solidFill>
                <a:latin typeface="Arial" pitchFamily="34" charset="0"/>
                <a:ea typeface="Arial" pitchFamily="-110" charset="0"/>
                <a:cs typeface="Arial" pitchFamily="34" charset="0"/>
              </a:defRPr>
            </a:lvl1pPr>
            <a:lvl2pPr marL="742950" indent="-285750" algn="l" rtl="0" eaLnBrk="1" fontAlgn="base" hangingPunct="1">
              <a:spcBef>
                <a:spcPct val="20000"/>
              </a:spcBef>
              <a:spcAft>
                <a:spcPct val="0"/>
              </a:spcAft>
              <a:defRPr sz="1800" kern="1200">
                <a:solidFill>
                  <a:schemeClr val="bg1"/>
                </a:solidFill>
                <a:latin typeface="Arial" pitchFamily="34" charset="0"/>
                <a:ea typeface="Arial" pitchFamily="-110" charset="0"/>
                <a:cs typeface="Arial" pitchFamily="34" charset="0"/>
              </a:defRPr>
            </a:lvl2pPr>
            <a:lvl3pPr marL="1143000" indent="-228600" algn="l" rtl="0" eaLnBrk="1" fontAlgn="base" hangingPunct="1">
              <a:spcBef>
                <a:spcPct val="20000"/>
              </a:spcBef>
              <a:spcAft>
                <a:spcPct val="0"/>
              </a:spcAft>
              <a:defRPr sz="1800" kern="1200">
                <a:solidFill>
                  <a:schemeClr val="bg1"/>
                </a:solidFill>
                <a:latin typeface="Arial" pitchFamily="34" charset="0"/>
                <a:ea typeface="Arial" pitchFamily="-110" charset="0"/>
                <a:cs typeface="Arial" pitchFamily="34" charset="0"/>
              </a:defRPr>
            </a:lvl3pPr>
            <a:lvl4pPr marL="1600200" indent="-228600" algn="l" rtl="0" eaLnBrk="1" fontAlgn="base" hangingPunct="1">
              <a:spcBef>
                <a:spcPct val="20000"/>
              </a:spcBef>
              <a:spcAft>
                <a:spcPct val="0"/>
              </a:spcAft>
              <a:defRPr sz="1800" kern="1200">
                <a:solidFill>
                  <a:schemeClr val="bg1"/>
                </a:solidFill>
                <a:latin typeface="Arial" pitchFamily="34" charset="0"/>
                <a:ea typeface="Arial" pitchFamily="-110" charset="0"/>
                <a:cs typeface="Arial" pitchFamily="34" charset="0"/>
              </a:defRPr>
            </a:lvl4pPr>
            <a:lvl5pPr marL="2057400" indent="-228600" algn="l" rtl="0" eaLnBrk="1" fontAlgn="base" hangingPunct="1">
              <a:spcBef>
                <a:spcPct val="20000"/>
              </a:spcBef>
              <a:spcAft>
                <a:spcPct val="0"/>
              </a:spcAft>
              <a:defRPr sz="1800" kern="1200">
                <a:solidFill>
                  <a:schemeClr val="bg1"/>
                </a:solidFill>
                <a:latin typeface="Arial" pitchFamily="34" charset="0"/>
                <a:ea typeface="Arial" pitchFamily="-110"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hu-HU" sz="2400" b="0" i="1" u="none" strike="noStrike" kern="2200" cap="none" spc="0" normalizeH="0" baseline="0" noProof="0" dirty="0">
                <a:ln>
                  <a:noFill/>
                </a:ln>
                <a:solidFill>
                  <a:srgbClr val="FFFFFF"/>
                </a:solidFill>
                <a:effectLst/>
                <a:uLnTx/>
                <a:uFillTx/>
                <a:latin typeface="-apple-system"/>
                <a:cs typeface="Arial" pitchFamily="34" charset="0"/>
              </a:rPr>
              <a:t>Dr. Anna Zsófia Horváth LL.M. (Göttingen),</a:t>
            </a:r>
            <a:br>
              <a:rPr kumimoji="0" lang="hu-HU" sz="2400" b="0" i="1" u="none" strike="noStrike" kern="2200" cap="none" spc="0" normalizeH="0" baseline="0" noProof="0" dirty="0">
                <a:ln>
                  <a:noFill/>
                </a:ln>
                <a:solidFill>
                  <a:srgbClr val="FFFFFF"/>
                </a:solidFill>
                <a:effectLst/>
                <a:uLnTx/>
                <a:uFillTx/>
                <a:latin typeface="-apple-system"/>
                <a:cs typeface="Arial" pitchFamily="34" charset="0"/>
              </a:rPr>
            </a:br>
            <a:r>
              <a:rPr kumimoji="0" lang="hu-HU" sz="2400" b="0" i="1" u="none" strike="noStrike" kern="2200" cap="none" spc="0" normalizeH="0" baseline="0" noProof="0" dirty="0" err="1">
                <a:ln>
                  <a:noFill/>
                </a:ln>
                <a:solidFill>
                  <a:srgbClr val="FFFFFF"/>
                </a:solidFill>
                <a:effectLst/>
                <a:uLnTx/>
                <a:uFillTx/>
                <a:latin typeface="-apple-system"/>
                <a:cs typeface="Arial" pitchFamily="34" charset="0"/>
              </a:rPr>
              <a:t>Associate</a:t>
            </a:r>
            <a:r>
              <a:rPr kumimoji="0" lang="hu-HU" sz="2400" b="0" i="1" u="none" strike="noStrike" kern="2200" cap="none" spc="0" normalizeH="0" baseline="0" noProof="0" dirty="0">
                <a:ln>
                  <a:noFill/>
                </a:ln>
                <a:solidFill>
                  <a:srgbClr val="FFFFFF"/>
                </a:solidFill>
                <a:effectLst/>
                <a:uLnTx/>
                <a:uFillTx/>
                <a:latin typeface="-apple-system"/>
                <a:cs typeface="Arial" pitchFamily="34" charset="0"/>
              </a:rPr>
              <a:t>, CMS CEE</a:t>
            </a:r>
            <a:endParaRPr kumimoji="0" lang="en-US" sz="2400" b="0" i="1" u="none" strike="noStrike" kern="2200" cap="none" spc="0" normalizeH="0" baseline="0" noProof="0" dirty="0">
              <a:ln>
                <a:noFill/>
              </a:ln>
              <a:solidFill>
                <a:srgbClr val="FFFFFF"/>
              </a:solidFill>
              <a:effectLst/>
              <a:uLnTx/>
              <a:uFillTx/>
              <a:latin typeface="Arial" pitchFamily="34" charset="0"/>
              <a:cs typeface="Arial" pitchFamily="34" charset="0"/>
            </a:endParaRPr>
          </a:p>
        </p:txBody>
      </p:sp>
    </p:spTree>
    <p:custDataLst>
      <p:tags r:id="rId1"/>
    </p:custDataLst>
    <p:extLst>
      <p:ext uri="{BB962C8B-B14F-4D97-AF65-F5344CB8AC3E}">
        <p14:creationId xmlns:p14="http://schemas.microsoft.com/office/powerpoint/2010/main" val="16977124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en-US" b="0" dirty="0"/>
              <a:t>Legal and Ethical Implications</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10</a:t>
            </a:fld>
            <a:endParaRPr lang="en-GB"/>
          </a:p>
        </p:txBody>
      </p:sp>
      <p:graphicFrame>
        <p:nvGraphicFramePr>
          <p:cNvPr id="3" name="Diagram 2">
            <a:extLst>
              <a:ext uri="{FF2B5EF4-FFF2-40B4-BE49-F238E27FC236}">
                <a16:creationId xmlns:a16="http://schemas.microsoft.com/office/drawing/2014/main" id="{D0B075DB-282F-A3A4-3C03-8A324DECBA81}"/>
              </a:ext>
            </a:extLst>
          </p:cNvPr>
          <p:cNvGraphicFramePr/>
          <p:nvPr>
            <p:extLst>
              <p:ext uri="{D42A27DB-BD31-4B8C-83A1-F6EECF244321}">
                <p14:modId xmlns:p14="http://schemas.microsoft.com/office/powerpoint/2010/main" val="3221018020"/>
              </p:ext>
            </p:extLst>
          </p:nvPr>
        </p:nvGraphicFramePr>
        <p:xfrm>
          <a:off x="593999" y="1169894"/>
          <a:ext cx="11158729" cy="53115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54855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65EEA-D8F0-77EC-5DB5-B9603A1F1B33}"/>
              </a:ext>
            </a:extLst>
          </p:cNvPr>
          <p:cNvSpPr>
            <a:spLocks noGrp="1"/>
          </p:cNvSpPr>
          <p:nvPr>
            <p:ph type="body" sz="quarter" idx="13"/>
            <p:custDataLst>
              <p:tags r:id="rId2"/>
            </p:custDataLst>
          </p:nvPr>
        </p:nvSpPr>
        <p:spPr>
          <a:xfrm>
            <a:off x="355778" y="3850547"/>
            <a:ext cx="8590340" cy="877840"/>
          </a:xfrm>
        </p:spPr>
        <p:txBody>
          <a:bodyPr/>
          <a:lstStyle/>
          <a:p>
            <a:pPr>
              <a:buNone/>
            </a:pPr>
            <a:r>
              <a:rPr lang="en-US" b="1" dirty="0">
                <a:solidFill>
                  <a:srgbClr val="FFFFFF"/>
                </a:solidFill>
              </a:rPr>
              <a:t>Solving the Transparency Problem</a:t>
            </a:r>
          </a:p>
        </p:txBody>
      </p:sp>
      <p:pic>
        <p:nvPicPr>
          <p:cNvPr id="7" name="Picture Placeholder 15">
            <a:extLst>
              <a:ext uri="{FF2B5EF4-FFF2-40B4-BE49-F238E27FC236}">
                <a16:creationId xmlns:a16="http://schemas.microsoft.com/office/drawing/2014/main" id="{BFE9BDEE-9177-A8D2-C234-2AEDEDDD65B1}"/>
              </a:ext>
            </a:extLst>
          </p:cNvPr>
          <p:cNvPicPr>
            <a:picLocks/>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607448" y="562448"/>
            <a:ext cx="10972800" cy="1018800"/>
          </a:xfrm>
          <a:prstGeom prst="rect">
            <a:avLst/>
          </a:prstGeom>
          <a:effectLst>
            <a:glow>
              <a:srgbClr val="000000"/>
            </a:glow>
          </a:effectLst>
        </p:spPr>
      </p:pic>
    </p:spTree>
    <p:custDataLst>
      <p:tags r:id="rId1"/>
    </p:custDataLst>
    <p:extLst>
      <p:ext uri="{BB962C8B-B14F-4D97-AF65-F5344CB8AC3E}">
        <p14:creationId xmlns:p14="http://schemas.microsoft.com/office/powerpoint/2010/main" val="522413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en-US" b="0" dirty="0"/>
              <a:t>Strategies for Enhancing Transparency</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12</a:t>
            </a:fld>
            <a:endParaRPr lang="en-GB"/>
          </a:p>
        </p:txBody>
      </p:sp>
      <p:graphicFrame>
        <p:nvGraphicFramePr>
          <p:cNvPr id="3" name="Diagram 2">
            <a:extLst>
              <a:ext uri="{FF2B5EF4-FFF2-40B4-BE49-F238E27FC236}">
                <a16:creationId xmlns:a16="http://schemas.microsoft.com/office/drawing/2014/main" id="{C1DD3AD5-E836-8F41-43FA-40AE8F781F40}"/>
              </a:ext>
            </a:extLst>
          </p:cNvPr>
          <p:cNvGraphicFramePr/>
          <p:nvPr>
            <p:extLst>
              <p:ext uri="{D42A27DB-BD31-4B8C-83A1-F6EECF244321}">
                <p14:modId xmlns:p14="http://schemas.microsoft.com/office/powerpoint/2010/main" val="2826496136"/>
              </p:ext>
            </p:extLst>
          </p:nvPr>
        </p:nvGraphicFramePr>
        <p:xfrm>
          <a:off x="576000" y="1476000"/>
          <a:ext cx="10734000" cy="45443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07906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D69755F5-A134-BA0D-6B38-BBA2F6A5CE9D}"/>
              </a:ext>
            </a:extLst>
          </p:cNvPr>
          <p:cNvSpPr/>
          <p:nvPr/>
        </p:nvSpPr>
        <p:spPr>
          <a:xfrm>
            <a:off x="430306" y="2460813"/>
            <a:ext cx="7705165" cy="3639488"/>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en-US" b="0" dirty="0"/>
              <a:t>Ready-to-go solution of the EU AI Act</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13</a:t>
            </a:fld>
            <a:endParaRPr lang="en-GB"/>
          </a:p>
        </p:txBody>
      </p:sp>
      <p:sp>
        <p:nvSpPr>
          <p:cNvPr id="10" name="Text Placeholder 2">
            <a:extLst>
              <a:ext uri="{FF2B5EF4-FFF2-40B4-BE49-F238E27FC236}">
                <a16:creationId xmlns:a16="http://schemas.microsoft.com/office/drawing/2014/main" id="{B5E9A1EC-1654-4AAA-3786-86FD3DD5D71C}"/>
              </a:ext>
            </a:extLst>
          </p:cNvPr>
          <p:cNvSpPr txBox="1">
            <a:spLocks/>
          </p:cNvSpPr>
          <p:nvPr/>
        </p:nvSpPr>
        <p:spPr>
          <a:xfrm>
            <a:off x="575999" y="1639699"/>
            <a:ext cx="7559472" cy="4460600"/>
          </a:xfrm>
          <a:prstGeom prst="rect">
            <a:avLst/>
          </a:prstGeom>
        </p:spPr>
        <p:txBody>
          <a:bodyPr wrap="square" anchor="t">
            <a:normAutofit/>
          </a:bodyPr>
          <a:lstStyle>
            <a:lvl1pPr marL="342900" indent="-342900" algn="l" rtl="0" eaLnBrk="1" fontAlgn="base" hangingPunct="1">
              <a:spcBef>
                <a:spcPct val="20000"/>
              </a:spcBef>
              <a:spcAft>
                <a:spcPct val="0"/>
              </a:spcAft>
              <a:buFont typeface="Symbol" pitchFamily="-110" charset="2"/>
              <a:buChar char="-"/>
              <a:defRPr sz="2400" kern="1200">
                <a:solidFill>
                  <a:schemeClr val="tx1"/>
                </a:solidFill>
                <a:latin typeface="Arial" pitchFamily="34" charset="0"/>
                <a:ea typeface="Arial" panose="020B0604020202020204" pitchFamily="34" charset="0"/>
                <a:cs typeface="Arial" pitchFamily="34" charset="0"/>
              </a:defRPr>
            </a:lvl1pPr>
            <a:lvl2pPr marL="648000" indent="-285750" algn="l" rtl="0" eaLnBrk="1" fontAlgn="base" hangingPunct="1">
              <a:spcBef>
                <a:spcPct val="20000"/>
              </a:spcBef>
              <a:spcAft>
                <a:spcPct val="0"/>
              </a:spcAft>
              <a:buFont typeface="Arial" charset="0"/>
              <a:buChar char="•"/>
              <a:defRPr sz="2200" kern="1200">
                <a:solidFill>
                  <a:schemeClr val="tx1"/>
                </a:solidFill>
                <a:latin typeface="Arial" pitchFamily="34" charset="0"/>
                <a:ea typeface="Arial" panose="020B0604020202020204" pitchFamily="34" charset="0"/>
                <a:cs typeface="Arial" pitchFamily="34" charset="0"/>
              </a:defRPr>
            </a:lvl2pPr>
            <a:lvl3pPr marL="900000" indent="-228600" algn="l" rtl="0" eaLnBrk="1" fontAlgn="base" hangingPunct="1">
              <a:spcBef>
                <a:spcPct val="20000"/>
              </a:spcBef>
              <a:spcAft>
                <a:spcPct val="0"/>
              </a:spcAft>
              <a:buFont typeface="Symbol" pitchFamily="-110" charset="2"/>
              <a:buChar char="-"/>
              <a:defRPr sz="2000" kern="1200">
                <a:solidFill>
                  <a:schemeClr val="tx1"/>
                </a:solidFill>
                <a:latin typeface="Arial" pitchFamily="34" charset="0"/>
                <a:ea typeface="Arial" panose="020B0604020202020204" pitchFamily="34" charset="0"/>
                <a:cs typeface="Arial" pitchFamily="34" charset="0"/>
              </a:defRPr>
            </a:lvl3pPr>
            <a:lvl4pPr marL="1152000" indent="-228600" algn="l" rtl="0" eaLnBrk="1" fontAlgn="base" hangingPunct="1">
              <a:spcBef>
                <a:spcPct val="20000"/>
              </a:spcBef>
              <a:spcAft>
                <a:spcPct val="0"/>
              </a:spcAft>
              <a:buFont typeface="Arial" charset="0"/>
              <a:buChar char="•"/>
              <a:defRPr sz="1800" kern="1200">
                <a:solidFill>
                  <a:schemeClr val="tx1"/>
                </a:solidFill>
                <a:latin typeface="Arial" pitchFamily="34" charset="0"/>
                <a:ea typeface="Arial" panose="020B0604020202020204" pitchFamily="34" charset="0"/>
                <a:cs typeface="Arial" pitchFamily="34" charset="0"/>
              </a:defRPr>
            </a:lvl4pPr>
            <a:lvl5pPr marL="1404000" indent="-228600" algn="l" rtl="0" eaLnBrk="1" fontAlgn="base" hangingPunct="1">
              <a:spcBef>
                <a:spcPct val="20000"/>
              </a:spcBef>
              <a:spcAft>
                <a:spcPct val="0"/>
              </a:spcAft>
              <a:buFont typeface="Symbol" pitchFamily="-110" charset="2"/>
              <a:buChar char="-"/>
              <a:defRPr sz="1600" kern="1200">
                <a:solidFill>
                  <a:schemeClr val="tx1"/>
                </a:solidFill>
                <a:latin typeface="Arial" pitchFamily="34" charset="0"/>
                <a:ea typeface="Arial" panose="020B0604020202020204" pitchFamily="34" charset="0"/>
                <a:cs typeface="Arial" pitchFamily="34" charset="0"/>
              </a:defRPr>
            </a:lvl5pPr>
            <a:lvl6pPr marL="1656000" indent="-2304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6pPr>
            <a:lvl7pPr marL="1908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7pPr>
            <a:lvl8pPr marL="2160000" indent="-228600" algn="l" defTabSz="914400" rtl="0" eaLnBrk="1" latinLnBrk="0" hangingPunct="1">
              <a:spcBef>
                <a:spcPct val="20000"/>
              </a:spcBef>
              <a:buFont typeface="Arial" pitchFamily="34" charset="0"/>
              <a:buChar char="•"/>
              <a:defRPr sz="1600" kern="1200">
                <a:solidFill>
                  <a:schemeClr val="tx1"/>
                </a:solidFill>
                <a:latin typeface="Arial" panose="020B0604020202020204" pitchFamily="34" charset="0"/>
                <a:ea typeface="+mn-ea"/>
                <a:cs typeface="Arial" panose="020B0604020202020204" pitchFamily="34" charset="0"/>
              </a:defRPr>
            </a:lvl8pPr>
            <a:lvl9pPr marL="2412000" indent="-228600" algn="l" defTabSz="914400" rtl="0" eaLnBrk="1" latinLnBrk="0" hangingPunct="1">
              <a:spcBef>
                <a:spcPct val="20000"/>
              </a:spcBef>
              <a:buFont typeface="Symbol" panose="05050102010706020507" pitchFamily="18" charset="2"/>
              <a:buChar char="-"/>
              <a:defRPr sz="1600" kern="1200">
                <a:solidFill>
                  <a:schemeClr val="tx1"/>
                </a:solidFill>
                <a:latin typeface="Arial" panose="020B0604020202020204" pitchFamily="34" charset="0"/>
                <a:ea typeface="+mn-ea"/>
                <a:cs typeface="Arial" panose="020B0604020202020204" pitchFamily="34" charset="0"/>
              </a:defRPr>
            </a:lvl9pPr>
          </a:lstStyle>
          <a:p>
            <a:pPr marL="0" indent="0">
              <a:lnSpc>
                <a:spcPct val="90000"/>
              </a:lnSpc>
              <a:buNone/>
            </a:pPr>
            <a:r>
              <a:rPr lang="en-US" sz="1800" dirty="0">
                <a:solidFill>
                  <a:schemeClr val="bg1"/>
                </a:solidFill>
              </a:rPr>
              <a:t>EU approach: horizontal transparency requirements for AI systems [EU AI Act Art. 1(2)(d)], accompanied by existing horizontal transparency rules (s. GDPR) </a:t>
            </a:r>
          </a:p>
          <a:p>
            <a:pPr>
              <a:lnSpc>
                <a:spcPct val="90000"/>
              </a:lnSpc>
              <a:buFont typeface="Arial" panose="020B0604020202020204" pitchFamily="34" charset="0"/>
              <a:buChar char="•"/>
            </a:pPr>
            <a:endParaRPr lang="en-US" sz="1800" dirty="0">
              <a:solidFill>
                <a:schemeClr val="bg1"/>
              </a:solidFill>
            </a:endParaRPr>
          </a:p>
          <a:p>
            <a:pPr marL="0" indent="0">
              <a:lnSpc>
                <a:spcPct val="90000"/>
              </a:lnSpc>
              <a:buNone/>
            </a:pPr>
            <a:r>
              <a:rPr lang="en-US" sz="1800" dirty="0">
                <a:solidFill>
                  <a:schemeClr val="bg1"/>
                </a:solidFill>
              </a:rPr>
              <a:t>Transparency requirements specific to certain AI systems and actors</a:t>
            </a:r>
            <a:endParaRPr lang="hu-HU" sz="1800" dirty="0">
              <a:solidFill>
                <a:schemeClr val="bg1"/>
              </a:solidFill>
            </a:endParaRPr>
          </a:p>
          <a:p>
            <a:pPr marL="0" indent="0">
              <a:lnSpc>
                <a:spcPct val="90000"/>
              </a:lnSpc>
              <a:buNone/>
            </a:pPr>
            <a:endParaRPr lang="en-US" sz="1800" dirty="0">
              <a:solidFill>
                <a:schemeClr val="bg1"/>
              </a:solidFill>
            </a:endParaRPr>
          </a:p>
          <a:p>
            <a:pPr>
              <a:lnSpc>
                <a:spcPct val="90000"/>
              </a:lnSpc>
              <a:buFont typeface="Arial" panose="020B0604020202020204" pitchFamily="34" charset="0"/>
              <a:buChar char="•"/>
            </a:pPr>
            <a:r>
              <a:rPr lang="en-US" sz="1800" dirty="0">
                <a:solidFill>
                  <a:schemeClr val="bg1"/>
                </a:solidFill>
              </a:rPr>
              <a:t>Transparency and provision of information to deployers of high-risk AI systems [Art. 13(1)]</a:t>
            </a:r>
          </a:p>
          <a:p>
            <a:pPr marL="609600" lvl="1" indent="-342900">
              <a:lnSpc>
                <a:spcPct val="90000"/>
              </a:lnSpc>
              <a:buFont typeface="Arial" panose="020B0604020202020204" pitchFamily="34" charset="0"/>
              <a:buChar char="•"/>
            </a:pPr>
            <a:r>
              <a:rPr lang="en-US" sz="1800" dirty="0">
                <a:solidFill>
                  <a:schemeClr val="bg1"/>
                </a:solidFill>
              </a:rPr>
              <a:t>„</a:t>
            </a:r>
            <a:r>
              <a:rPr lang="en-US" sz="1800" i="1" dirty="0">
                <a:solidFill>
                  <a:schemeClr val="bg1"/>
                </a:solidFill>
              </a:rPr>
              <a:t>their operation is sufficiently transparent to enable deployers to interpret a system’s output and use it appropriately</a:t>
            </a:r>
            <a:r>
              <a:rPr lang="en-US" sz="1800" dirty="0">
                <a:solidFill>
                  <a:schemeClr val="bg1"/>
                </a:solidFill>
              </a:rPr>
              <a:t>”</a:t>
            </a:r>
          </a:p>
          <a:p>
            <a:pPr>
              <a:lnSpc>
                <a:spcPct val="90000"/>
              </a:lnSpc>
              <a:buFont typeface="Arial" panose="020B0604020202020204" pitchFamily="34" charset="0"/>
              <a:buChar char="•"/>
            </a:pPr>
            <a:r>
              <a:rPr lang="en-US" sz="1800" dirty="0">
                <a:solidFill>
                  <a:schemeClr val="bg1"/>
                </a:solidFill>
              </a:rPr>
              <a:t>Transparency obligations for providers and deployers of certain AI systems [Art. 50(1)-(4)]</a:t>
            </a:r>
          </a:p>
          <a:p>
            <a:pPr marL="609600" lvl="1" indent="-342900">
              <a:lnSpc>
                <a:spcPct val="90000"/>
              </a:lnSpc>
              <a:buFont typeface="Arial" panose="020B0604020202020204" pitchFamily="34" charset="0"/>
              <a:buChar char="•"/>
            </a:pPr>
            <a:r>
              <a:rPr lang="en-US" sz="1800" i="1" dirty="0">
                <a:solidFill>
                  <a:schemeClr val="bg1"/>
                </a:solidFill>
              </a:rPr>
              <a:t>„ inform the natural persons concerned that the system is an AI system or that the system output is AI-generated”</a:t>
            </a:r>
          </a:p>
          <a:p>
            <a:pPr marL="609600" lvl="1" indent="-342900">
              <a:lnSpc>
                <a:spcPct val="90000"/>
              </a:lnSpc>
              <a:buFont typeface="Arial" panose="020B0604020202020204" pitchFamily="34" charset="0"/>
              <a:buChar char="•"/>
            </a:pPr>
            <a:r>
              <a:rPr lang="en-US" sz="1800" dirty="0">
                <a:solidFill>
                  <a:schemeClr val="bg1"/>
                </a:solidFill>
              </a:rPr>
              <a:t>Chatbots, deepfakes, AI-generated content</a:t>
            </a:r>
          </a:p>
          <a:p>
            <a:pPr>
              <a:lnSpc>
                <a:spcPct val="90000"/>
              </a:lnSpc>
              <a:buFont typeface="Arial" panose="020B0604020202020204" pitchFamily="34" charset="0"/>
              <a:buChar char="•"/>
            </a:pPr>
            <a:endParaRPr lang="en-US" sz="1700" dirty="0">
              <a:solidFill>
                <a:schemeClr val="bg1"/>
              </a:solidFill>
            </a:endParaRPr>
          </a:p>
        </p:txBody>
      </p:sp>
    </p:spTree>
    <p:extLst>
      <p:ext uri="{BB962C8B-B14F-4D97-AF65-F5344CB8AC3E}">
        <p14:creationId xmlns:p14="http://schemas.microsoft.com/office/powerpoint/2010/main" val="31670927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E4AF8-D1DA-1FDF-9619-95CC1550ADBD}"/>
              </a:ext>
            </a:extLst>
          </p:cNvPr>
          <p:cNvSpPr>
            <a:spLocks noGrp="1"/>
          </p:cNvSpPr>
          <p:nvPr>
            <p:ph type="title"/>
          </p:nvPr>
        </p:nvSpPr>
        <p:spPr>
          <a:xfrm>
            <a:off x="575999" y="576000"/>
            <a:ext cx="5156289" cy="900000"/>
          </a:xfrm>
        </p:spPr>
        <p:txBody>
          <a:bodyPr/>
          <a:lstStyle/>
          <a:p>
            <a:r>
              <a:rPr lang="en-US" dirty="0">
                <a:solidFill>
                  <a:schemeClr val="bg1"/>
                </a:solidFill>
              </a:rPr>
              <a:t>Where do we go from here?</a:t>
            </a:r>
          </a:p>
        </p:txBody>
      </p:sp>
      <p:sp>
        <p:nvSpPr>
          <p:cNvPr id="3" name="Text Placeholder 2">
            <a:extLst>
              <a:ext uri="{FF2B5EF4-FFF2-40B4-BE49-F238E27FC236}">
                <a16:creationId xmlns:a16="http://schemas.microsoft.com/office/drawing/2014/main" id="{D3EE9EE2-D38F-7FB9-E175-5A1E46C77D65}"/>
              </a:ext>
            </a:extLst>
          </p:cNvPr>
          <p:cNvSpPr>
            <a:spLocks noGrp="1"/>
          </p:cNvSpPr>
          <p:nvPr>
            <p:ph type="body" sz="quarter" idx="14"/>
          </p:nvPr>
        </p:nvSpPr>
        <p:spPr/>
        <p:txBody>
          <a:bodyPr/>
          <a:lstStyle/>
          <a:p>
            <a:pPr marL="0" indent="0">
              <a:buNone/>
            </a:pPr>
            <a:r>
              <a:rPr lang="en-US" dirty="0">
                <a:solidFill>
                  <a:schemeClr val="bg1"/>
                </a:solidFill>
              </a:rPr>
              <a:t>Do we…</a:t>
            </a:r>
          </a:p>
          <a:p>
            <a:pPr>
              <a:buFont typeface="Wingdings" panose="05000000000000000000" pitchFamily="2" charset="2"/>
              <a:buChar char="Ø"/>
            </a:pPr>
            <a:r>
              <a:rPr lang="en-US" dirty="0">
                <a:solidFill>
                  <a:schemeClr val="bg1"/>
                </a:solidFill>
              </a:rPr>
              <a:t>live with the black box?</a:t>
            </a:r>
          </a:p>
          <a:p>
            <a:pPr>
              <a:buFont typeface="Wingdings" panose="05000000000000000000" pitchFamily="2" charset="2"/>
              <a:buChar char="Ø"/>
            </a:pPr>
            <a:r>
              <a:rPr lang="en-US" dirty="0">
                <a:solidFill>
                  <a:schemeClr val="bg1"/>
                </a:solidFill>
              </a:rPr>
              <a:t>change the existing legal framework?</a:t>
            </a:r>
          </a:p>
          <a:p>
            <a:pPr>
              <a:buFont typeface="Wingdings" panose="05000000000000000000" pitchFamily="2" charset="2"/>
              <a:buChar char="Ø"/>
            </a:pPr>
            <a:r>
              <a:rPr lang="en-US" dirty="0">
                <a:solidFill>
                  <a:schemeClr val="bg1"/>
                </a:solidFill>
              </a:rPr>
              <a:t>require technological</a:t>
            </a:r>
            <a:br>
              <a:rPr lang="en-US" dirty="0">
                <a:solidFill>
                  <a:schemeClr val="bg1"/>
                </a:solidFill>
              </a:rPr>
            </a:br>
            <a:r>
              <a:rPr lang="en-US" dirty="0">
                <a:solidFill>
                  <a:schemeClr val="bg1"/>
                </a:solidFill>
              </a:rPr>
              <a:t>solutions?</a:t>
            </a:r>
          </a:p>
          <a:p>
            <a:pPr>
              <a:buFont typeface="Wingdings" panose="05000000000000000000" pitchFamily="2" charset="2"/>
              <a:buChar char="Ø"/>
            </a:pPr>
            <a:r>
              <a:rPr lang="en-US" dirty="0">
                <a:solidFill>
                  <a:schemeClr val="bg1"/>
                </a:solidFill>
              </a:rPr>
              <a:t>wait, and see?</a:t>
            </a:r>
          </a:p>
          <a:p>
            <a:pPr marL="0" indent="0">
              <a:buNone/>
            </a:pPr>
            <a:endParaRPr lang="en-US" dirty="0">
              <a:solidFill>
                <a:schemeClr val="bg1"/>
              </a:solidFill>
            </a:endParaRPr>
          </a:p>
        </p:txBody>
      </p:sp>
      <p:sp>
        <p:nvSpPr>
          <p:cNvPr id="4" name="Slide Number Placeholder 3">
            <a:extLst>
              <a:ext uri="{FF2B5EF4-FFF2-40B4-BE49-F238E27FC236}">
                <a16:creationId xmlns:a16="http://schemas.microsoft.com/office/drawing/2014/main" id="{7F233C76-1431-BB30-2C53-D7820382C76B}"/>
              </a:ext>
            </a:extLst>
          </p:cNvPr>
          <p:cNvSpPr>
            <a:spLocks noGrp="1"/>
          </p:cNvSpPr>
          <p:nvPr>
            <p:ph type="sldNum" sz="quarter" idx="4"/>
          </p:nvPr>
        </p:nvSpPr>
        <p:spPr/>
        <p:txBody>
          <a:bodyPr/>
          <a:lstStyle/>
          <a:p>
            <a:fld id="{586824BF-3B93-454D-8CFC-2835FAC2A0AB}" type="slidenum">
              <a:rPr lang="de-DE" smtClean="0"/>
              <a:pPr/>
              <a:t>14</a:t>
            </a:fld>
            <a:endParaRPr lang="de-DE" dirty="0"/>
          </a:p>
        </p:txBody>
      </p:sp>
      <p:sp>
        <p:nvSpPr>
          <p:cNvPr id="5" name="TextBox 4">
            <a:extLst>
              <a:ext uri="{FF2B5EF4-FFF2-40B4-BE49-F238E27FC236}">
                <a16:creationId xmlns:a16="http://schemas.microsoft.com/office/drawing/2014/main" id="{5F6EA6D0-298C-0E51-2F4D-BB428460C299}"/>
              </a:ext>
            </a:extLst>
          </p:cNvPr>
          <p:cNvSpPr txBox="1"/>
          <p:nvPr/>
        </p:nvSpPr>
        <p:spPr>
          <a:xfrm>
            <a:off x="4090467" y="6347790"/>
            <a:ext cx="2005533" cy="523220"/>
          </a:xfrm>
          <a:prstGeom prst="rect">
            <a:avLst/>
          </a:prstGeom>
          <a:noFill/>
          <a:ln>
            <a:noFill/>
          </a:ln>
        </p:spPr>
        <p:txBody>
          <a:bodyPr wrap="square" rtlCol="0">
            <a:spAutoFit/>
          </a:bodyPr>
          <a:lstStyle/>
          <a:p>
            <a:r>
              <a:rPr lang="en-US" dirty="0">
                <a:solidFill>
                  <a:schemeClr val="bg1"/>
                </a:solidFill>
              </a:rPr>
              <a:t>…to be continued</a:t>
            </a:r>
          </a:p>
          <a:p>
            <a:endParaRPr lang="en-US" sz="1000" dirty="0">
              <a:solidFill>
                <a:srgbClr val="766A62"/>
              </a:solidFill>
              <a:latin typeface="Arial" pitchFamily="34" charset="0"/>
              <a:cs typeface="Arial" pitchFamily="34" charset="0"/>
            </a:endParaRPr>
          </a:p>
        </p:txBody>
      </p:sp>
    </p:spTree>
    <p:extLst>
      <p:ext uri="{BB962C8B-B14F-4D97-AF65-F5344CB8AC3E}">
        <p14:creationId xmlns:p14="http://schemas.microsoft.com/office/powerpoint/2010/main" val="387975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65EEA-D8F0-77EC-5DB5-B9603A1F1B33}"/>
              </a:ext>
            </a:extLst>
          </p:cNvPr>
          <p:cNvSpPr>
            <a:spLocks noGrp="1"/>
          </p:cNvSpPr>
          <p:nvPr>
            <p:ph type="body" sz="quarter" idx="13"/>
            <p:custDataLst>
              <p:tags r:id="rId2"/>
            </p:custDataLst>
          </p:nvPr>
        </p:nvSpPr>
        <p:spPr>
          <a:xfrm>
            <a:off x="1396012" y="3210895"/>
            <a:ext cx="4104369" cy="1018800"/>
          </a:xfrm>
        </p:spPr>
        <p:txBody>
          <a:bodyPr/>
          <a:lstStyle/>
          <a:p>
            <a:pPr>
              <a:buNone/>
            </a:pPr>
            <a:r>
              <a:rPr lang="en-US" sz="5000" b="1" dirty="0">
                <a:solidFill>
                  <a:srgbClr val="FFFFFF"/>
                </a:solidFill>
              </a:rPr>
              <a:t>Thank you!</a:t>
            </a:r>
          </a:p>
        </p:txBody>
      </p:sp>
      <p:pic>
        <p:nvPicPr>
          <p:cNvPr id="7" name="Picture Placeholder 15">
            <a:extLst>
              <a:ext uri="{FF2B5EF4-FFF2-40B4-BE49-F238E27FC236}">
                <a16:creationId xmlns:a16="http://schemas.microsoft.com/office/drawing/2014/main" id="{BFE9BDEE-9177-A8D2-C234-2AEDEDDD65B1}"/>
              </a:ext>
            </a:extLst>
          </p:cNvPr>
          <p:cNvPicPr>
            <a:picLocks/>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bwMode="auto">
          <a:xfrm>
            <a:off x="607448" y="562448"/>
            <a:ext cx="10972800" cy="1018800"/>
          </a:xfrm>
          <a:prstGeom prst="rect">
            <a:avLst/>
          </a:prstGeom>
          <a:effectLst>
            <a:glow>
              <a:srgbClr val="000000"/>
            </a:glow>
          </a:effectLst>
        </p:spPr>
      </p:pic>
    </p:spTree>
    <p:custDataLst>
      <p:tags r:id="rId1"/>
    </p:custDataLst>
    <p:extLst>
      <p:ext uri="{BB962C8B-B14F-4D97-AF65-F5344CB8AC3E}">
        <p14:creationId xmlns:p14="http://schemas.microsoft.com/office/powerpoint/2010/main" val="20693058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913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9000" b="-3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65EEA-D8F0-77EC-5DB5-B9603A1F1B33}"/>
              </a:ext>
            </a:extLst>
          </p:cNvPr>
          <p:cNvSpPr>
            <a:spLocks noGrp="1"/>
          </p:cNvSpPr>
          <p:nvPr>
            <p:ph type="body" sz="quarter" idx="13"/>
            <p:custDataLst>
              <p:tags r:id="rId2"/>
            </p:custDataLst>
          </p:nvPr>
        </p:nvSpPr>
        <p:spPr>
          <a:xfrm>
            <a:off x="747503" y="3967992"/>
            <a:ext cx="6978757" cy="776625"/>
          </a:xfrm>
        </p:spPr>
        <p:txBody>
          <a:bodyPr/>
          <a:lstStyle/>
          <a:p>
            <a:r>
              <a:rPr lang="en-US" b="1" dirty="0">
                <a:solidFill>
                  <a:srgbClr val="FFFFFF"/>
                </a:solidFill>
              </a:rPr>
              <a:t>Introduction to</a:t>
            </a:r>
            <a:r>
              <a:rPr lang="hu-HU" b="1" dirty="0">
                <a:solidFill>
                  <a:srgbClr val="FFFFFF"/>
                </a:solidFill>
              </a:rPr>
              <a:t> </a:t>
            </a:r>
            <a:r>
              <a:rPr lang="en-US" b="1" dirty="0">
                <a:solidFill>
                  <a:srgbClr val="FFFFFF"/>
                </a:solidFill>
              </a:rPr>
              <a:t>generative AI</a:t>
            </a:r>
          </a:p>
        </p:txBody>
      </p:sp>
      <p:pic>
        <p:nvPicPr>
          <p:cNvPr id="7" name="Picture Placeholder 15">
            <a:extLst>
              <a:ext uri="{FF2B5EF4-FFF2-40B4-BE49-F238E27FC236}">
                <a16:creationId xmlns:a16="http://schemas.microsoft.com/office/drawing/2014/main" id="{BFE9BDEE-9177-A8D2-C234-2AEDEDDD65B1}"/>
              </a:ext>
            </a:extLst>
          </p:cNvPr>
          <p:cNvPicPr>
            <a:picLocks/>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bwMode="auto">
          <a:xfrm>
            <a:off x="607448" y="562448"/>
            <a:ext cx="10972800" cy="1018800"/>
          </a:xfrm>
          <a:prstGeom prst="rect">
            <a:avLst/>
          </a:prstGeom>
          <a:effectLst>
            <a:glow>
              <a:srgbClr val="000000"/>
            </a:glow>
          </a:effectLst>
        </p:spPr>
      </p:pic>
    </p:spTree>
    <p:custDataLst>
      <p:tags r:id="rId1"/>
    </p:custDataLst>
    <p:extLst>
      <p:ext uri="{BB962C8B-B14F-4D97-AF65-F5344CB8AC3E}">
        <p14:creationId xmlns:p14="http://schemas.microsoft.com/office/powerpoint/2010/main" val="3021604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hu-HU" b="0" dirty="0"/>
              <a:t>Projected value of the </a:t>
            </a:r>
            <a:r>
              <a:rPr lang="en-US" b="0" dirty="0"/>
              <a:t>generative AI ecosystem</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3</a:t>
            </a:fld>
            <a:endParaRPr lang="en-GB"/>
          </a:p>
        </p:txBody>
      </p:sp>
      <p:pic>
        <p:nvPicPr>
          <p:cNvPr id="10" name="Picture 9">
            <a:extLst>
              <a:ext uri="{FF2B5EF4-FFF2-40B4-BE49-F238E27FC236}">
                <a16:creationId xmlns:a16="http://schemas.microsoft.com/office/drawing/2014/main" id="{C6BA52B2-F39F-67E3-8B38-2CB865670469}"/>
              </a:ext>
            </a:extLst>
          </p:cNvPr>
          <p:cNvPicPr>
            <a:picLocks noChangeAspect="1"/>
          </p:cNvPicPr>
          <p:nvPr/>
        </p:nvPicPr>
        <p:blipFill>
          <a:blip r:embed="rId2"/>
          <a:stretch>
            <a:fillRect/>
          </a:stretch>
        </p:blipFill>
        <p:spPr>
          <a:xfrm>
            <a:off x="882000" y="1476000"/>
            <a:ext cx="5898598" cy="4073245"/>
          </a:xfrm>
          <a:prstGeom prst="roundRect">
            <a:avLst>
              <a:gd name="adj" fmla="val 8594"/>
            </a:avLst>
          </a:prstGeom>
          <a:solidFill>
            <a:srgbClr val="FFFFFF">
              <a:shade val="85000"/>
            </a:srgbClr>
          </a:solidFill>
          <a:ln w="1905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30359292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7496582" cy="900000"/>
          </a:xfrm>
        </p:spPr>
        <p:txBody>
          <a:bodyPr/>
          <a:lstStyle/>
          <a:p>
            <a:r>
              <a:rPr lang="en-US" b="0" dirty="0"/>
              <a:t>Adoption of generative AI systems worldwide</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4</a:t>
            </a:fld>
            <a:endParaRPr lang="en-GB"/>
          </a:p>
        </p:txBody>
      </p:sp>
      <p:pic>
        <p:nvPicPr>
          <p:cNvPr id="4" name="Picture 3">
            <a:extLst>
              <a:ext uri="{FF2B5EF4-FFF2-40B4-BE49-F238E27FC236}">
                <a16:creationId xmlns:a16="http://schemas.microsoft.com/office/drawing/2014/main" id="{60AE2027-694A-D0D4-42F7-630A37E99D0B}"/>
              </a:ext>
            </a:extLst>
          </p:cNvPr>
          <p:cNvPicPr>
            <a:picLocks noChangeAspect="1"/>
          </p:cNvPicPr>
          <p:nvPr/>
        </p:nvPicPr>
        <p:blipFill>
          <a:blip r:embed="rId3"/>
          <a:stretch>
            <a:fillRect/>
          </a:stretch>
        </p:blipFill>
        <p:spPr>
          <a:xfrm>
            <a:off x="832293" y="1402109"/>
            <a:ext cx="6983995" cy="4322618"/>
          </a:xfrm>
          <a:prstGeom prst="roundRect">
            <a:avLst>
              <a:gd name="adj" fmla="val 8594"/>
            </a:avLst>
          </a:prstGeom>
          <a:solidFill>
            <a:srgbClr val="FFFFFF">
              <a:shade val="85000"/>
            </a:srgbClr>
          </a:solidFill>
          <a:ln w="19050">
            <a:solidFill>
              <a:schemeClr val="tx1"/>
            </a:solidFill>
          </a:ln>
          <a:effectLst>
            <a:reflection blurRad="12700" stA="38000" endPos="28000" dist="5000" dir="5400000" sy="-100000" algn="bl" rotWithShape="0"/>
          </a:effectLst>
        </p:spPr>
      </p:pic>
    </p:spTree>
    <p:extLst>
      <p:ext uri="{BB962C8B-B14F-4D97-AF65-F5344CB8AC3E}">
        <p14:creationId xmlns:p14="http://schemas.microsoft.com/office/powerpoint/2010/main" val="26627893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quarter" idx="15"/>
          </p:nvPr>
        </p:nvSpPr>
        <p:spPr>
          <a:xfrm>
            <a:off x="6006720" y="4027655"/>
            <a:ext cx="5579999" cy="1003256"/>
          </a:xfrm>
        </p:spPr>
        <p:txBody>
          <a:bodyPr wrap="square" anchor="t">
            <a:normAutofit fontScale="70000" lnSpcReduction="20000"/>
          </a:bodyPr>
          <a:lstStyle/>
          <a:p>
            <a:r>
              <a:rPr lang="en-US" sz="3200" i="1" dirty="0"/>
              <a:t>General-purpose AI models, in particular large generative AI models, capable of generating text, images, and other content</a:t>
            </a:r>
            <a:endParaRPr lang="en-US" b="0" dirty="0"/>
          </a:p>
        </p:txBody>
      </p:sp>
      <p:sp>
        <p:nvSpPr>
          <p:cNvPr id="14" name="Text Placeholder 2">
            <a:extLst>
              <a:ext uri="{FF2B5EF4-FFF2-40B4-BE49-F238E27FC236}">
                <a16:creationId xmlns:a16="http://schemas.microsoft.com/office/drawing/2014/main" id="{2F73CC13-EE96-07FF-85EB-1D5E0C7636D0}"/>
              </a:ext>
            </a:extLst>
          </p:cNvPr>
          <p:cNvSpPr>
            <a:spLocks noGrp="1"/>
          </p:cNvSpPr>
          <p:nvPr>
            <p:ph type="body" sz="half" idx="2"/>
          </p:nvPr>
        </p:nvSpPr>
        <p:spPr>
          <a:xfrm>
            <a:off x="1751921" y="2859496"/>
            <a:ext cx="5580000" cy="648000"/>
          </a:xfrm>
        </p:spPr>
        <p:txBody>
          <a:bodyPr/>
          <a:lstStyle/>
          <a:p>
            <a:r>
              <a:rPr lang="hu-HU" dirty="0"/>
              <a:t>EU AI Act, Recital (99)</a:t>
            </a:r>
            <a:endParaRPr lang="en-US" dirty="0"/>
          </a:p>
          <a:p>
            <a:endParaRPr lang="en-US" dirty="0"/>
          </a:p>
        </p:txBody>
      </p:sp>
      <p:sp>
        <p:nvSpPr>
          <p:cNvPr id="16" name="Title 3">
            <a:extLst>
              <a:ext uri="{FF2B5EF4-FFF2-40B4-BE49-F238E27FC236}">
                <a16:creationId xmlns:a16="http://schemas.microsoft.com/office/drawing/2014/main" id="{82EFDB3A-92C1-2F03-0724-3839F8822E03}"/>
              </a:ext>
            </a:extLst>
          </p:cNvPr>
          <p:cNvSpPr>
            <a:spLocks noGrp="1"/>
          </p:cNvSpPr>
          <p:nvPr>
            <p:ph type="title"/>
          </p:nvPr>
        </p:nvSpPr>
        <p:spPr>
          <a:xfrm>
            <a:off x="1751921" y="1177841"/>
            <a:ext cx="7559347" cy="1652504"/>
          </a:xfrm>
        </p:spPr>
        <p:txBody>
          <a:bodyPr/>
          <a:lstStyle/>
          <a:p>
            <a:r>
              <a:rPr lang="en-US" sz="2200" i="1" dirty="0"/>
              <a:t>Large generative AI models are a typical example for a general-purpose AI model, given that they allow for flexible generation of content, such as in the form of text, audio, images or video, that can readily accommodate a wide range of distinctive tasks. </a:t>
            </a:r>
          </a:p>
        </p:txBody>
      </p:sp>
      <p:sp>
        <p:nvSpPr>
          <p:cNvPr id="18" name="Text Placeholder 4">
            <a:extLst>
              <a:ext uri="{FF2B5EF4-FFF2-40B4-BE49-F238E27FC236}">
                <a16:creationId xmlns:a16="http://schemas.microsoft.com/office/drawing/2014/main" id="{82EB6C39-F814-4B30-5CA5-D63B922C5619}"/>
              </a:ext>
            </a:extLst>
          </p:cNvPr>
          <p:cNvSpPr>
            <a:spLocks noGrp="1"/>
          </p:cNvSpPr>
          <p:nvPr>
            <p:ph type="body" sz="half" idx="13"/>
          </p:nvPr>
        </p:nvSpPr>
        <p:spPr>
          <a:xfrm>
            <a:off x="5614578" y="5133564"/>
            <a:ext cx="5580000" cy="648000"/>
          </a:xfrm>
        </p:spPr>
        <p:txBody>
          <a:bodyPr/>
          <a:lstStyle/>
          <a:p>
            <a:r>
              <a:rPr lang="hu-HU" dirty="0"/>
              <a:t>EU AI Act, Recital (105)</a:t>
            </a:r>
            <a:endParaRPr lang="en-US" dirty="0"/>
          </a:p>
          <a:p>
            <a:endParaRPr lang="en-US" dirty="0"/>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5</a:t>
            </a:fld>
            <a:endParaRPr lang="en-GB"/>
          </a:p>
        </p:txBody>
      </p:sp>
      <p:pic>
        <p:nvPicPr>
          <p:cNvPr id="11" name="Picture 10" descr="A digital image of a circuit board&#10;&#10;Description automatically generated">
            <a:extLst>
              <a:ext uri="{FF2B5EF4-FFF2-40B4-BE49-F238E27FC236}">
                <a16:creationId xmlns:a16="http://schemas.microsoft.com/office/drawing/2014/main" id="{EE54AC77-683A-1B66-96BE-B3DE7B741B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1921" y="3508962"/>
            <a:ext cx="2537012" cy="2537012"/>
          </a:xfrm>
          <a:prstGeom prst="rect">
            <a:avLst/>
          </a:prstGeom>
        </p:spPr>
      </p:pic>
    </p:spTree>
    <p:extLst>
      <p:ext uri="{BB962C8B-B14F-4D97-AF65-F5344CB8AC3E}">
        <p14:creationId xmlns:p14="http://schemas.microsoft.com/office/powerpoint/2010/main" val="36810324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39000" b="-39000"/>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7365EEA-D8F0-77EC-5DB5-B9603A1F1B33}"/>
              </a:ext>
            </a:extLst>
          </p:cNvPr>
          <p:cNvSpPr>
            <a:spLocks noGrp="1"/>
          </p:cNvSpPr>
          <p:nvPr>
            <p:ph type="body" sz="quarter" idx="13"/>
            <p:custDataLst>
              <p:tags r:id="rId2"/>
            </p:custDataLst>
          </p:nvPr>
        </p:nvSpPr>
        <p:spPr>
          <a:xfrm>
            <a:off x="1203066" y="3904855"/>
            <a:ext cx="6841567" cy="848239"/>
          </a:xfrm>
        </p:spPr>
        <p:txBody>
          <a:bodyPr/>
          <a:lstStyle/>
          <a:p>
            <a:pPr>
              <a:buNone/>
            </a:pPr>
            <a:r>
              <a:rPr lang="en-US" b="1" dirty="0">
                <a:solidFill>
                  <a:srgbClr val="FFFFFF"/>
                </a:solidFill>
              </a:rPr>
              <a:t>The Transparency Dilemma</a:t>
            </a:r>
          </a:p>
        </p:txBody>
      </p:sp>
      <p:pic>
        <p:nvPicPr>
          <p:cNvPr id="7" name="Picture Placeholder 15">
            <a:extLst>
              <a:ext uri="{FF2B5EF4-FFF2-40B4-BE49-F238E27FC236}">
                <a16:creationId xmlns:a16="http://schemas.microsoft.com/office/drawing/2014/main" id="{BFE9BDEE-9177-A8D2-C234-2AEDEDDD65B1}"/>
              </a:ext>
            </a:extLst>
          </p:cNvPr>
          <p:cNvPicPr>
            <a:picLocks/>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607448" y="562448"/>
            <a:ext cx="10972800" cy="1018800"/>
          </a:xfrm>
          <a:prstGeom prst="rect">
            <a:avLst/>
          </a:prstGeom>
          <a:effectLst>
            <a:glow>
              <a:srgbClr val="000000"/>
            </a:glow>
          </a:effectLst>
        </p:spPr>
      </p:pic>
    </p:spTree>
    <p:custDataLst>
      <p:tags r:id="rId1"/>
    </p:custDataLst>
    <p:extLst>
      <p:ext uri="{BB962C8B-B14F-4D97-AF65-F5344CB8AC3E}">
        <p14:creationId xmlns:p14="http://schemas.microsoft.com/office/powerpoint/2010/main" val="4946202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en-US" b="0" dirty="0"/>
              <a:t>The Black box metaphor</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7</a:t>
            </a:fld>
            <a:endParaRPr lang="en-GB"/>
          </a:p>
        </p:txBody>
      </p:sp>
      <p:graphicFrame>
        <p:nvGraphicFramePr>
          <p:cNvPr id="10" name="Diagram 9">
            <a:extLst>
              <a:ext uri="{FF2B5EF4-FFF2-40B4-BE49-F238E27FC236}">
                <a16:creationId xmlns:a16="http://schemas.microsoft.com/office/drawing/2014/main" id="{53B6A0F1-5092-D883-E524-B4FDAC1B0595}"/>
              </a:ext>
            </a:extLst>
          </p:cNvPr>
          <p:cNvGraphicFramePr/>
          <p:nvPr>
            <p:extLst>
              <p:ext uri="{D42A27DB-BD31-4B8C-83A1-F6EECF244321}">
                <p14:modId xmlns:p14="http://schemas.microsoft.com/office/powerpoint/2010/main" val="3328674411"/>
              </p:ext>
            </p:extLst>
          </p:nvPr>
        </p:nvGraphicFramePr>
        <p:xfrm>
          <a:off x="576000" y="1370287"/>
          <a:ext cx="7513902" cy="29023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TextBox 15">
            <a:extLst>
              <a:ext uri="{FF2B5EF4-FFF2-40B4-BE49-F238E27FC236}">
                <a16:creationId xmlns:a16="http://schemas.microsoft.com/office/drawing/2014/main" id="{A08DA8DF-F8ED-DA5E-27F6-EAC4AB6A5D82}"/>
              </a:ext>
            </a:extLst>
          </p:cNvPr>
          <p:cNvSpPr txBox="1"/>
          <p:nvPr/>
        </p:nvSpPr>
        <p:spPr>
          <a:xfrm>
            <a:off x="633613" y="4369386"/>
            <a:ext cx="3699220" cy="2031325"/>
          </a:xfrm>
          <a:prstGeom prst="rect">
            <a:avLst/>
          </a:prstGeom>
          <a:noFill/>
          <a:ln>
            <a:noFill/>
          </a:ln>
        </p:spPr>
        <p:txBody>
          <a:bodyPr wrap="square">
            <a:spAutoFit/>
          </a:bodyPr>
          <a:lstStyle/>
          <a:p>
            <a:pPr marL="285750" lvl="0" indent="-285750">
              <a:buFont typeface="Arial" panose="020B0604020202020204" pitchFamily="34" charset="0"/>
              <a:buChar char="•"/>
            </a:pPr>
            <a:r>
              <a:rPr lang="en-US" sz="1800" noProof="0" dirty="0">
                <a:solidFill>
                  <a:schemeClr val="bg1"/>
                </a:solidFill>
              </a:rPr>
              <a:t>operate based on internal processes that are invisible to the user</a:t>
            </a:r>
            <a:r>
              <a:rPr lang="hu-HU" sz="1800" noProof="0" dirty="0">
                <a:solidFill>
                  <a:schemeClr val="bg1"/>
                </a:solidFill>
              </a:rPr>
              <a:t>,</a:t>
            </a:r>
          </a:p>
          <a:p>
            <a:pPr marL="285750" lvl="0" indent="-285750">
              <a:buFont typeface="Arial" panose="020B0604020202020204" pitchFamily="34" charset="0"/>
              <a:buChar char="•"/>
            </a:pPr>
            <a:r>
              <a:rPr lang="hu-HU" sz="1800" noProof="0" dirty="0">
                <a:solidFill>
                  <a:schemeClr val="bg1"/>
                </a:solidFill>
              </a:rPr>
              <a:t>„</a:t>
            </a:r>
            <a:r>
              <a:rPr lang="en-US" sz="1800" i="1" noProof="0" dirty="0">
                <a:solidFill>
                  <a:schemeClr val="bg1"/>
                </a:solidFill>
              </a:rPr>
              <a:t>inability to fully understand an AI’s decision-making process and the inability to predict the AI’s decisions or outputs</a:t>
            </a:r>
            <a:r>
              <a:rPr lang="hu-HU" sz="1800" noProof="0" dirty="0">
                <a:solidFill>
                  <a:schemeClr val="bg1"/>
                </a:solidFill>
              </a:rPr>
              <a:t>”</a:t>
            </a:r>
            <a:r>
              <a:rPr lang="hu-HU" sz="1400" noProof="0" dirty="0">
                <a:solidFill>
                  <a:schemeClr val="bg1"/>
                </a:solidFill>
              </a:rPr>
              <a:t>*</a:t>
            </a:r>
            <a:endParaRPr lang="en-US" sz="1400" noProof="0" dirty="0">
              <a:solidFill>
                <a:schemeClr val="bg1"/>
              </a:solidFill>
            </a:endParaRPr>
          </a:p>
        </p:txBody>
      </p:sp>
      <p:sp>
        <p:nvSpPr>
          <p:cNvPr id="18" name="TextBox 17">
            <a:extLst>
              <a:ext uri="{FF2B5EF4-FFF2-40B4-BE49-F238E27FC236}">
                <a16:creationId xmlns:a16="http://schemas.microsoft.com/office/drawing/2014/main" id="{7332298F-F5C3-95B9-A6D8-3FDBE50EF17F}"/>
              </a:ext>
            </a:extLst>
          </p:cNvPr>
          <p:cNvSpPr txBox="1"/>
          <p:nvPr/>
        </p:nvSpPr>
        <p:spPr>
          <a:xfrm>
            <a:off x="4372446" y="4369386"/>
            <a:ext cx="3539810" cy="1200329"/>
          </a:xfrm>
          <a:prstGeom prst="rect">
            <a:avLst/>
          </a:prstGeom>
          <a:noFill/>
          <a:ln>
            <a:noFill/>
          </a:ln>
        </p:spPr>
        <p:txBody>
          <a:bodyPr wrap="square">
            <a:spAutoFit/>
          </a:bodyPr>
          <a:lstStyle/>
          <a:p>
            <a:pPr marL="285750" indent="-285750">
              <a:buFont typeface="Arial" panose="020B0604020202020204" pitchFamily="34" charset="0"/>
              <a:buChar char="•"/>
            </a:pPr>
            <a:r>
              <a:rPr lang="en-US" dirty="0">
                <a:solidFill>
                  <a:schemeClr val="bg1"/>
                </a:solidFill>
              </a:rPr>
              <a:t>transparent and interpretable, allowing users to understand and trace how the </a:t>
            </a:r>
            <a:r>
              <a:rPr lang="hu-HU" dirty="0">
                <a:solidFill>
                  <a:schemeClr val="bg1"/>
                </a:solidFill>
              </a:rPr>
              <a:t>AI </a:t>
            </a:r>
            <a:r>
              <a:rPr lang="en-US" dirty="0">
                <a:solidFill>
                  <a:schemeClr val="bg1"/>
                </a:solidFill>
              </a:rPr>
              <a:t>system makes decisions</a:t>
            </a:r>
          </a:p>
        </p:txBody>
      </p:sp>
      <p:sp>
        <p:nvSpPr>
          <p:cNvPr id="8" name="TextBox 7">
            <a:extLst>
              <a:ext uri="{FF2B5EF4-FFF2-40B4-BE49-F238E27FC236}">
                <a16:creationId xmlns:a16="http://schemas.microsoft.com/office/drawing/2014/main" id="{71072CAB-8CAA-B77B-5866-5A7B1B9E0635}"/>
              </a:ext>
            </a:extLst>
          </p:cNvPr>
          <p:cNvSpPr txBox="1"/>
          <p:nvPr/>
        </p:nvSpPr>
        <p:spPr>
          <a:xfrm>
            <a:off x="8327466" y="6400711"/>
            <a:ext cx="3864534" cy="400110"/>
          </a:xfrm>
          <a:prstGeom prst="rect">
            <a:avLst/>
          </a:prstGeom>
          <a:noFill/>
          <a:ln>
            <a:noFill/>
          </a:ln>
        </p:spPr>
        <p:txBody>
          <a:bodyPr wrap="square" rtlCol="0">
            <a:spAutoFit/>
          </a:bodyPr>
          <a:lstStyle/>
          <a:p>
            <a:pPr algn="r"/>
            <a:r>
              <a:rPr lang="en-US" sz="1000" dirty="0">
                <a:solidFill>
                  <a:schemeClr val="bg1"/>
                </a:solidFill>
                <a:latin typeface="Arial" pitchFamily="34" charset="0"/>
                <a:cs typeface="Arial" pitchFamily="34" charset="0"/>
              </a:rPr>
              <a:t>*Bathaee, The AI Black Box and the Failure of Intent and Causation, Harvard Journal of Law</a:t>
            </a:r>
            <a:r>
              <a:rPr lang="hu-HU" sz="1000" dirty="0">
                <a:solidFill>
                  <a:schemeClr val="bg1"/>
                </a:solidFill>
                <a:latin typeface="Arial" pitchFamily="34" charset="0"/>
                <a:cs typeface="Arial" pitchFamily="34" charset="0"/>
              </a:rPr>
              <a:t> </a:t>
            </a:r>
            <a:r>
              <a:rPr lang="en-US" sz="1000" dirty="0">
                <a:solidFill>
                  <a:schemeClr val="bg1"/>
                </a:solidFill>
                <a:latin typeface="Arial" pitchFamily="34" charset="0"/>
                <a:cs typeface="Arial" pitchFamily="34" charset="0"/>
              </a:rPr>
              <a:t>&amp;</a:t>
            </a:r>
            <a:r>
              <a:rPr lang="hu-HU" sz="1000" dirty="0">
                <a:solidFill>
                  <a:schemeClr val="bg1"/>
                </a:solidFill>
                <a:latin typeface="Arial" pitchFamily="34" charset="0"/>
                <a:cs typeface="Arial" pitchFamily="34" charset="0"/>
              </a:rPr>
              <a:t> </a:t>
            </a:r>
            <a:r>
              <a:rPr lang="en-US" sz="1000" dirty="0">
                <a:solidFill>
                  <a:schemeClr val="bg1"/>
                </a:solidFill>
                <a:latin typeface="Arial" pitchFamily="34" charset="0"/>
                <a:cs typeface="Arial" pitchFamily="34" charset="0"/>
              </a:rPr>
              <a:t>Technology, Vol. 31, 2018</a:t>
            </a:r>
          </a:p>
        </p:txBody>
      </p:sp>
      <p:sp>
        <p:nvSpPr>
          <p:cNvPr id="9" name="Right Brace 8">
            <a:extLst>
              <a:ext uri="{FF2B5EF4-FFF2-40B4-BE49-F238E27FC236}">
                <a16:creationId xmlns:a16="http://schemas.microsoft.com/office/drawing/2014/main" id="{F6EB0CE4-F2E3-F333-2272-0AA043FB5A48}"/>
              </a:ext>
            </a:extLst>
          </p:cNvPr>
          <p:cNvSpPr/>
          <p:nvPr/>
        </p:nvSpPr>
        <p:spPr>
          <a:xfrm>
            <a:off x="8089902" y="1370287"/>
            <a:ext cx="803087" cy="4559866"/>
          </a:xfrm>
          <a:prstGeom prst="rightBrace">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EB4BEC1-FC58-783C-AFB7-42C14250EE00}"/>
              </a:ext>
            </a:extLst>
          </p:cNvPr>
          <p:cNvSpPr/>
          <p:nvPr/>
        </p:nvSpPr>
        <p:spPr>
          <a:xfrm>
            <a:off x="9158203" y="2252339"/>
            <a:ext cx="2203059" cy="2581835"/>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i="1" dirty="0">
                <a:solidFill>
                  <a:schemeClr val="tx1"/>
                </a:solidFill>
              </a:rPr>
              <a:t>What is it that we don’t know?</a:t>
            </a:r>
          </a:p>
          <a:p>
            <a:pPr algn="ctr"/>
            <a:endParaRPr lang="en-US" dirty="0">
              <a:solidFill>
                <a:schemeClr val="tx1"/>
              </a:solidFill>
            </a:endParaRPr>
          </a:p>
          <a:p>
            <a:pPr algn="ctr"/>
            <a:r>
              <a:rPr lang="en-US" dirty="0">
                <a:solidFill>
                  <a:schemeClr val="tx1"/>
                </a:solidFill>
              </a:rPr>
              <a:t>Intent</a:t>
            </a:r>
          </a:p>
          <a:p>
            <a:pPr algn="ctr"/>
            <a:r>
              <a:rPr lang="en-US" dirty="0">
                <a:solidFill>
                  <a:schemeClr val="tx1"/>
                </a:solidFill>
              </a:rPr>
              <a:t>Causation</a:t>
            </a:r>
            <a:r>
              <a:rPr lang="hu-HU" sz="1400" dirty="0">
                <a:solidFill>
                  <a:schemeClr val="tx1"/>
                </a:solidFill>
              </a:rPr>
              <a:t>*</a:t>
            </a:r>
            <a:endParaRPr lang="en-US" sz="1400" dirty="0">
              <a:solidFill>
                <a:schemeClr val="tx1"/>
              </a:solidFill>
            </a:endParaRPr>
          </a:p>
        </p:txBody>
      </p:sp>
    </p:spTree>
    <p:extLst>
      <p:ext uri="{BB962C8B-B14F-4D97-AF65-F5344CB8AC3E}">
        <p14:creationId xmlns:p14="http://schemas.microsoft.com/office/powerpoint/2010/main" val="895133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randombar(horizont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en-US" b="0" dirty="0"/>
              <a:t>Explanations for the lack of transparency</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8</a:t>
            </a:fld>
            <a:endParaRPr lang="en-GB"/>
          </a:p>
        </p:txBody>
      </p:sp>
      <p:graphicFrame>
        <p:nvGraphicFramePr>
          <p:cNvPr id="3" name="Diagram 2">
            <a:extLst>
              <a:ext uri="{FF2B5EF4-FFF2-40B4-BE49-F238E27FC236}">
                <a16:creationId xmlns:a16="http://schemas.microsoft.com/office/drawing/2014/main" id="{8CCB3802-28B7-D0FE-F706-253117C48D3D}"/>
              </a:ext>
            </a:extLst>
          </p:cNvPr>
          <p:cNvGraphicFramePr/>
          <p:nvPr>
            <p:extLst>
              <p:ext uri="{D42A27DB-BD31-4B8C-83A1-F6EECF244321}">
                <p14:modId xmlns:p14="http://schemas.microsoft.com/office/powerpoint/2010/main" val="1536152397"/>
              </p:ext>
            </p:extLst>
          </p:nvPr>
        </p:nvGraphicFramePr>
        <p:xfrm>
          <a:off x="1332751" y="1250577"/>
          <a:ext cx="9989672" cy="51636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45707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1">
            <a:extLst>
              <a:ext uri="{FF2B5EF4-FFF2-40B4-BE49-F238E27FC236}">
                <a16:creationId xmlns:a16="http://schemas.microsoft.com/office/drawing/2014/main" id="{F32E8D9A-DB20-7DF0-DF77-74FDEAF61EA9}"/>
              </a:ext>
            </a:extLst>
          </p:cNvPr>
          <p:cNvSpPr>
            <a:spLocks noGrp="1"/>
          </p:cNvSpPr>
          <p:nvPr>
            <p:ph type="body" sz="half" idx="2"/>
          </p:nvPr>
        </p:nvSpPr>
        <p:spPr>
          <a:xfrm>
            <a:off x="576000" y="576000"/>
            <a:ext cx="6840000" cy="900000"/>
          </a:xfrm>
        </p:spPr>
        <p:txBody>
          <a:bodyPr/>
          <a:lstStyle/>
          <a:p>
            <a:r>
              <a:rPr lang="en-US" b="0" dirty="0"/>
              <a:t>Challenges of Achieving Transparency</a:t>
            </a:r>
          </a:p>
        </p:txBody>
      </p:sp>
      <p:sp>
        <p:nvSpPr>
          <p:cNvPr id="2" name="Slide Number Placeholder 1">
            <a:extLst>
              <a:ext uri="{FF2B5EF4-FFF2-40B4-BE49-F238E27FC236}">
                <a16:creationId xmlns:a16="http://schemas.microsoft.com/office/drawing/2014/main" id="{1CEA4AA8-457A-43DF-4E4C-DE5ECC59954E}"/>
              </a:ext>
            </a:extLst>
          </p:cNvPr>
          <p:cNvSpPr>
            <a:spLocks noGrp="1"/>
          </p:cNvSpPr>
          <p:nvPr>
            <p:ph type="sldNum" sz="quarter" idx="4"/>
          </p:nvPr>
        </p:nvSpPr>
        <p:spPr>
          <a:xfrm>
            <a:off x="594000" y="6264000"/>
            <a:ext cx="288000" cy="594000"/>
          </a:xfrm>
        </p:spPr>
        <p:txBody>
          <a:bodyPr wrap="square" anchor="ctr">
            <a:normAutofit/>
          </a:bodyPr>
          <a:lstStyle/>
          <a:p>
            <a:pPr>
              <a:spcAft>
                <a:spcPts val="600"/>
              </a:spcAft>
            </a:pPr>
            <a:fld id="{C59E9118-33B1-4D54-B9F3-5B7DAEA597CD}" type="slidenum">
              <a:rPr lang="en-GB" smtClean="0"/>
              <a:pPr>
                <a:spcAft>
                  <a:spcPts val="600"/>
                </a:spcAft>
              </a:pPr>
              <a:t>9</a:t>
            </a:fld>
            <a:endParaRPr lang="en-GB"/>
          </a:p>
        </p:txBody>
      </p:sp>
      <p:graphicFrame>
        <p:nvGraphicFramePr>
          <p:cNvPr id="10" name="Diagram 9">
            <a:extLst>
              <a:ext uri="{FF2B5EF4-FFF2-40B4-BE49-F238E27FC236}">
                <a16:creationId xmlns:a16="http://schemas.microsoft.com/office/drawing/2014/main" id="{EB70D594-9D71-0BBF-1C4A-E10A4B933610}"/>
              </a:ext>
            </a:extLst>
          </p:cNvPr>
          <p:cNvGraphicFramePr/>
          <p:nvPr>
            <p:extLst>
              <p:ext uri="{D42A27DB-BD31-4B8C-83A1-F6EECF244321}">
                <p14:modId xmlns:p14="http://schemas.microsoft.com/office/powerpoint/2010/main" val="281344320"/>
              </p:ext>
            </p:extLst>
          </p:nvPr>
        </p:nvGraphicFramePr>
        <p:xfrm>
          <a:off x="431034" y="1605776"/>
          <a:ext cx="8668361" cy="4320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3" name="Picture 12">
            <a:extLst>
              <a:ext uri="{FF2B5EF4-FFF2-40B4-BE49-F238E27FC236}">
                <a16:creationId xmlns:a16="http://schemas.microsoft.com/office/drawing/2014/main" id="{EBBE892D-7F60-93AF-49E8-8B3C6793555B}"/>
              </a:ext>
            </a:extLst>
          </p:cNvPr>
          <p:cNvPicPr>
            <a:picLocks noChangeAspect="1"/>
          </p:cNvPicPr>
          <p:nvPr/>
        </p:nvPicPr>
        <p:blipFill>
          <a:blip r:embed="rId8"/>
          <a:stretch>
            <a:fillRect/>
          </a:stretch>
        </p:blipFill>
        <p:spPr>
          <a:xfrm>
            <a:off x="9381062" y="2676293"/>
            <a:ext cx="2379904" cy="2388942"/>
          </a:xfrm>
          <a:prstGeom prst="rect">
            <a:avLst/>
          </a:prstGeom>
        </p:spPr>
      </p:pic>
    </p:spTree>
    <p:extLst>
      <p:ext uri="{BB962C8B-B14F-4D97-AF65-F5344CB8AC3E}">
        <p14:creationId xmlns:p14="http://schemas.microsoft.com/office/powerpoint/2010/main" val="26440566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00.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101.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102.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103.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104.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105.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106.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107.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108.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109.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1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10.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11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12.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113.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114.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115.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116.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117.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118.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119.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1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120.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121.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122.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123.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124.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125.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126.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127.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128.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129.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1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3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131.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132.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133.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134.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135.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136.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137.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138.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139.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1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140.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141.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142.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143.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144.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145.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146.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147.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148.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149.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15.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50.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151.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152.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153.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154.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155.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156.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157.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158.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159.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16.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160.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161.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162.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163.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164.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165.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166.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167.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168.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169.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17.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170.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171.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172.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173.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174.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175.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176.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177.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178.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179.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18.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180.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181.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182.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183.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184.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185.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186.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187.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188.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189.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19.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190.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191.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192.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193.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194.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195.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196.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197.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198.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199.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2.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00.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201.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202.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203.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204.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205.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206.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207.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208.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209.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21.xml><?xml version="1.0" encoding="utf-8"?>
<p:tagLst xmlns:a="http://schemas.openxmlformats.org/drawingml/2006/main" xmlns:r="http://schemas.openxmlformats.org/officeDocument/2006/relationships" xmlns:p="http://schemas.openxmlformats.org/presentationml/2006/main">
  <p:tag name="OUTLINEID" val="3476FF2C766E4C84A6C85ECBE52C025D"/>
</p:tagLst>
</file>

<file path=ppt/tags/tag210.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211.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212.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213.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214.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215.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216.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217.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218.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219.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2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20.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221.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222.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223.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224.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225.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26.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227.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228.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229.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2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230.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231.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232.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233.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234.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235.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236.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237.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238.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239.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2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240.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241.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242.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243.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244.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245.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246.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247.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248.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249.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2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250.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251.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252.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253.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254.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255.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256.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257.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258.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259.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26.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260.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261.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262.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263.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264.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265.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266.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267.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268.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269.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27.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270.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271.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272.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273.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274.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275.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276.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277.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278.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279.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2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280.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281.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282.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283.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284.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285.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286.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287.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288.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289.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2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290.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291.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292.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293.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294.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295.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296.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297.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298.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299.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00.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301.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302.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303.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304.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305.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306.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307.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308.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ags/tag309.xml><?xml version="1.0" encoding="utf-8"?>
<p:tagLst xmlns:a="http://schemas.openxmlformats.org/drawingml/2006/main" xmlns:r="http://schemas.openxmlformats.org/officeDocument/2006/relationships" xmlns:p="http://schemas.openxmlformats.org/presentationml/2006/main">
  <p:tag name="OUTLINEID" val="A78CA0C5C695421BA660DC32923293CA"/>
</p:tagLst>
</file>

<file path=ppt/tags/tag3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10.xml><?xml version="1.0" encoding="utf-8"?>
<p:tagLst xmlns:a="http://schemas.openxmlformats.org/drawingml/2006/main" xmlns:r="http://schemas.openxmlformats.org/officeDocument/2006/relationships" xmlns:p="http://schemas.openxmlformats.org/presentationml/2006/main">
  <p:tag name="OUTLINEID" val="E8972067DD2B48279C98E7990FE35C2A"/>
</p:tagLst>
</file>

<file path=ppt/tags/tag311.xml><?xml version="1.0" encoding="utf-8"?>
<p:tagLst xmlns:a="http://schemas.openxmlformats.org/drawingml/2006/main" xmlns:r="http://schemas.openxmlformats.org/officeDocument/2006/relationships" xmlns:p="http://schemas.openxmlformats.org/presentationml/2006/main">
  <p:tag name="OUTLINEID" val="4BA7E8B3D5F7456FA484ED2A8C6523F3"/>
</p:tagLst>
</file>

<file path=ppt/tags/tag312.xml><?xml version="1.0" encoding="utf-8"?>
<p:tagLst xmlns:a="http://schemas.openxmlformats.org/drawingml/2006/main" xmlns:r="http://schemas.openxmlformats.org/officeDocument/2006/relationships" xmlns:p="http://schemas.openxmlformats.org/presentationml/2006/main">
  <p:tag name="OUTLINEID" val="A4E4FED6E59C4AF8B6B17B65BA520A20"/>
</p:tagLst>
</file>

<file path=ppt/tags/tag313.xml><?xml version="1.0" encoding="utf-8"?>
<p:tagLst xmlns:a="http://schemas.openxmlformats.org/drawingml/2006/main" xmlns:r="http://schemas.openxmlformats.org/officeDocument/2006/relationships" xmlns:p="http://schemas.openxmlformats.org/presentationml/2006/main">
  <p:tag name="OUTLINEID" val="0D9E2145F7AE428EAA92126F603FE6A3"/>
</p:tagLst>
</file>

<file path=ppt/tags/tag314.xml><?xml version="1.0" encoding="utf-8"?>
<p:tagLst xmlns:a="http://schemas.openxmlformats.org/drawingml/2006/main" xmlns:r="http://schemas.openxmlformats.org/officeDocument/2006/relationships" xmlns:p="http://schemas.openxmlformats.org/presentationml/2006/main">
  <p:tag name="OUTLINEID" val="F3CBB7CD96EC42AEA9D15B58A3066592"/>
</p:tagLst>
</file>

<file path=ppt/tags/tag315.xml><?xml version="1.0" encoding="utf-8"?>
<p:tagLst xmlns:a="http://schemas.openxmlformats.org/drawingml/2006/main" xmlns:r="http://schemas.openxmlformats.org/officeDocument/2006/relationships" xmlns:p="http://schemas.openxmlformats.org/presentationml/2006/main">
  <p:tag name="OUTLINEID" val="0821A2AA15504688A38D777DC9868755"/>
</p:tagLst>
</file>

<file path=ppt/tags/tag316.xml><?xml version="1.0" encoding="utf-8"?>
<p:tagLst xmlns:a="http://schemas.openxmlformats.org/drawingml/2006/main" xmlns:r="http://schemas.openxmlformats.org/officeDocument/2006/relationships" xmlns:p="http://schemas.openxmlformats.org/presentationml/2006/main">
  <p:tag name="OUTLINEID" val="2E4DE9DB4D0745A48449C3751EAB35C3"/>
</p:tagLst>
</file>

<file path=ppt/tags/tag317.xml><?xml version="1.0" encoding="utf-8"?>
<p:tagLst xmlns:a="http://schemas.openxmlformats.org/drawingml/2006/main" xmlns:r="http://schemas.openxmlformats.org/officeDocument/2006/relationships" xmlns:p="http://schemas.openxmlformats.org/presentationml/2006/main">
  <p:tag name="OUTLINEID" val="4032129D555D4CEEBF80623C4CBD198F"/>
</p:tagLst>
</file>

<file path=ppt/tags/tag318.xml><?xml version="1.0" encoding="utf-8"?>
<p:tagLst xmlns:a="http://schemas.openxmlformats.org/drawingml/2006/main" xmlns:r="http://schemas.openxmlformats.org/officeDocument/2006/relationships" xmlns:p="http://schemas.openxmlformats.org/presentationml/2006/main">
  <p:tag name="OUTLINEID" val="AB4536F468C14DC1982B2248E6DD4251"/>
</p:tagLst>
</file>

<file path=ppt/tags/tag319.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3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2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2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22.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2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2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2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26.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27.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28.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2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3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3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3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3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3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35.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36.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37.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38.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39.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40.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41.xml><?xml version="1.0" encoding="utf-8"?>
<p:tagLst xmlns:a="http://schemas.openxmlformats.org/drawingml/2006/main" xmlns:r="http://schemas.openxmlformats.org/officeDocument/2006/relationships" xmlns:p="http://schemas.openxmlformats.org/presentationml/2006/main">
  <p:tag name="OUTLINEID" val="3476FF2C766E4C84A6C85ECBE52C025D"/>
</p:tagLst>
</file>

<file path=ppt/tags/tag34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43.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4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4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46.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47.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4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4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35.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5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5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5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5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5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55.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56.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57.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58.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5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6.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6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6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62.xml><?xml version="1.0" encoding="utf-8"?>
<p:tagLst xmlns:a="http://schemas.openxmlformats.org/drawingml/2006/main" xmlns:r="http://schemas.openxmlformats.org/officeDocument/2006/relationships" xmlns:p="http://schemas.openxmlformats.org/presentationml/2006/main">
  <p:tag name="OUTLINEID" val="76A117133798466E8FEFED4D3B6BDDA0"/>
</p:tagLst>
</file>

<file path=ppt/tags/tag36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6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365.xml><?xml version="1.0" encoding="utf-8"?>
<p:tagLst xmlns:a="http://schemas.openxmlformats.org/drawingml/2006/main" xmlns:r="http://schemas.openxmlformats.org/officeDocument/2006/relationships" xmlns:p="http://schemas.openxmlformats.org/presentationml/2006/main">
  <p:tag name="OUTLINEFRAGMENTID" val="75427B51E3574D2EA1FF0B52AE018281"/>
</p:tagLst>
</file>

<file path=ppt/tags/tag366.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67.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68.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69.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37.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70.xml><?xml version="1.0" encoding="utf-8"?>
<p:tagLst xmlns:a="http://schemas.openxmlformats.org/drawingml/2006/main" xmlns:r="http://schemas.openxmlformats.org/officeDocument/2006/relationships" xmlns:p="http://schemas.openxmlformats.org/presentationml/2006/main">
  <p:tag name="OUTLINEFRAGMENTID" val="9891357EC1F64CA984BAAB69E0564CB5"/>
</p:tagLst>
</file>

<file path=ppt/tags/tag371.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72.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73.xml><?xml version="1.0" encoding="utf-8"?>
<p:tagLst xmlns:a="http://schemas.openxmlformats.org/drawingml/2006/main" xmlns:r="http://schemas.openxmlformats.org/officeDocument/2006/relationships" xmlns:p="http://schemas.openxmlformats.org/presentationml/2006/main">
  <p:tag name="OUTLINEFRAGMENTID" val="9891357EC1F64CA984BAAB69E0564CB5"/>
</p:tagLst>
</file>

<file path=ppt/tags/tag37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75.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76.xml><?xml version="1.0" encoding="utf-8"?>
<p:tagLst xmlns:a="http://schemas.openxmlformats.org/drawingml/2006/main" xmlns:r="http://schemas.openxmlformats.org/officeDocument/2006/relationships" xmlns:p="http://schemas.openxmlformats.org/presentationml/2006/main">
  <p:tag name="OUTLINEFRAGMENTID" val="9891357EC1F64CA984BAAB69E0564CB5"/>
</p:tagLst>
</file>

<file path=ppt/tags/tag377.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78.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79.xml><?xml version="1.0" encoding="utf-8"?>
<p:tagLst xmlns:a="http://schemas.openxmlformats.org/drawingml/2006/main" xmlns:r="http://schemas.openxmlformats.org/officeDocument/2006/relationships" xmlns:p="http://schemas.openxmlformats.org/presentationml/2006/main">
  <p:tag name="OUTLINEFRAGMENTID" val="9891357EC1F64CA984BAAB69E0564CB5"/>
</p:tagLst>
</file>

<file path=ppt/tags/tag38.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38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381.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3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40.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41.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42.xml><?xml version="1.0" encoding="utf-8"?>
<p:tagLst xmlns:a="http://schemas.openxmlformats.org/drawingml/2006/main" xmlns:r="http://schemas.openxmlformats.org/officeDocument/2006/relationships" xmlns:p="http://schemas.openxmlformats.org/presentationml/2006/main">
  <p:tag name="OUTLINEID" val="76A117133798466E8FEFED4D3B6BDDA0"/>
</p:tagLst>
</file>

<file path=ppt/tags/tag4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4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45.xml><?xml version="1.0" encoding="utf-8"?>
<p:tagLst xmlns:a="http://schemas.openxmlformats.org/drawingml/2006/main" xmlns:r="http://schemas.openxmlformats.org/officeDocument/2006/relationships" xmlns:p="http://schemas.openxmlformats.org/presentationml/2006/main">
  <p:tag name="OUTLINEID" val="3476FF2C766E4C84A6C85ECBE52C025D"/>
</p:tagLst>
</file>

<file path=ppt/tags/tag46.xml><?xml version="1.0" encoding="utf-8"?>
<p:tagLst xmlns:a="http://schemas.openxmlformats.org/drawingml/2006/main" xmlns:r="http://schemas.openxmlformats.org/officeDocument/2006/relationships" xmlns:p="http://schemas.openxmlformats.org/presentationml/2006/main">
  <p:tag name="OUTLINEID" val="6C0962FF0505459DBC6EA9E5DD8E1E29"/>
</p:tagLst>
</file>

<file path=ppt/tags/tag47.xml><?xml version="1.0" encoding="utf-8"?>
<p:tagLst xmlns:a="http://schemas.openxmlformats.org/drawingml/2006/main" xmlns:r="http://schemas.openxmlformats.org/officeDocument/2006/relationships" xmlns:p="http://schemas.openxmlformats.org/presentationml/2006/main">
  <p:tag name="OUTLINEID" val="02EEA62448D04DF58EE2841B4C5BD0B7"/>
</p:tagLst>
</file>

<file path=ppt/tags/tag48.xml><?xml version="1.0" encoding="utf-8"?>
<p:tagLst xmlns:a="http://schemas.openxmlformats.org/drawingml/2006/main" xmlns:r="http://schemas.openxmlformats.org/officeDocument/2006/relationships" xmlns:p="http://schemas.openxmlformats.org/presentationml/2006/main">
  <p:tag name="OUTLINEID" val="F3B034D9A2834F67BA70E8DEC326B751"/>
</p:tagLst>
</file>

<file path=ppt/tags/tag4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5.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50.xml><?xml version="1.0" encoding="utf-8"?>
<p:tagLst xmlns:a="http://schemas.openxmlformats.org/drawingml/2006/main" xmlns:r="http://schemas.openxmlformats.org/officeDocument/2006/relationships" xmlns:p="http://schemas.openxmlformats.org/presentationml/2006/main">
  <p:tag name="OUTLINEID" val="FD2D84E05D4441EDB4EFEAF5DF45FE10"/>
</p:tagLst>
</file>

<file path=ppt/tags/tag5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52.xml><?xml version="1.0" encoding="utf-8"?>
<p:tagLst xmlns:a="http://schemas.openxmlformats.org/drawingml/2006/main" xmlns:r="http://schemas.openxmlformats.org/officeDocument/2006/relationships" xmlns:p="http://schemas.openxmlformats.org/presentationml/2006/main">
  <p:tag name="OUTLINEID" val="E78B5B442510428FA70A73A99F0845E7"/>
</p:tagLst>
</file>

<file path=ppt/tags/tag53.xml><?xml version="1.0" encoding="utf-8"?>
<p:tagLst xmlns:a="http://schemas.openxmlformats.org/drawingml/2006/main" xmlns:r="http://schemas.openxmlformats.org/officeDocument/2006/relationships" xmlns:p="http://schemas.openxmlformats.org/presentationml/2006/main">
  <p:tag name="OUTLINEID" val="D4D63AE2366B4D769A97E34C60EBFD7C"/>
</p:tagLst>
</file>

<file path=ppt/tags/tag54.xml><?xml version="1.0" encoding="utf-8"?>
<p:tagLst xmlns:a="http://schemas.openxmlformats.org/drawingml/2006/main" xmlns:r="http://schemas.openxmlformats.org/officeDocument/2006/relationships" xmlns:p="http://schemas.openxmlformats.org/presentationml/2006/main">
  <p:tag name="OUTLINEID" val="D85E9898AF5441A685578B93620DB37E"/>
</p:tagLst>
</file>

<file path=ppt/tags/tag55.xml><?xml version="1.0" encoding="utf-8"?>
<p:tagLst xmlns:a="http://schemas.openxmlformats.org/drawingml/2006/main" xmlns:r="http://schemas.openxmlformats.org/officeDocument/2006/relationships" xmlns:p="http://schemas.openxmlformats.org/presentationml/2006/main">
  <p:tag name="OUTLINEID" val="C5D220DAF7434B77A43C13B324B4EA95"/>
</p:tagLst>
</file>

<file path=ppt/tags/tag56.xml><?xml version="1.0" encoding="utf-8"?>
<p:tagLst xmlns:a="http://schemas.openxmlformats.org/drawingml/2006/main" xmlns:r="http://schemas.openxmlformats.org/officeDocument/2006/relationships" xmlns:p="http://schemas.openxmlformats.org/presentationml/2006/main">
  <p:tag name="OUTLINEID" val="CB82AC33169E48CCA8EE2282FCB354C9"/>
</p:tagLst>
</file>

<file path=ppt/tags/tag57.xml><?xml version="1.0" encoding="utf-8"?>
<p:tagLst xmlns:a="http://schemas.openxmlformats.org/drawingml/2006/main" xmlns:r="http://schemas.openxmlformats.org/officeDocument/2006/relationships" xmlns:p="http://schemas.openxmlformats.org/presentationml/2006/main">
  <p:tag name="OUTLINEID" val="19F19FC19D6D4918BF2B59FBD38DDCE9"/>
</p:tagLst>
</file>

<file path=ppt/tags/tag58.xml><?xml version="1.0" encoding="utf-8"?>
<p:tagLst xmlns:a="http://schemas.openxmlformats.org/drawingml/2006/main" xmlns:r="http://schemas.openxmlformats.org/officeDocument/2006/relationships" xmlns:p="http://schemas.openxmlformats.org/presentationml/2006/main">
  <p:tag name="OUTLINEID" val="2472D28CCF1A429CA8D162544BF2243C"/>
</p:tagLst>
</file>

<file path=ppt/tags/tag59.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6.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60.xml><?xml version="1.0" encoding="utf-8"?>
<p:tagLst xmlns:a="http://schemas.openxmlformats.org/drawingml/2006/main" xmlns:r="http://schemas.openxmlformats.org/officeDocument/2006/relationships" xmlns:p="http://schemas.openxmlformats.org/presentationml/2006/main">
  <p:tag name="OUTLINEID" val="C0A32FB672B44531979733E91F4F53C6"/>
</p:tagLst>
</file>

<file path=ppt/tags/tag6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62.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63.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64.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65.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66.xml><?xml version="1.0" encoding="utf-8"?>
<p:tagLst xmlns:a="http://schemas.openxmlformats.org/drawingml/2006/main" xmlns:r="http://schemas.openxmlformats.org/officeDocument/2006/relationships" xmlns:p="http://schemas.openxmlformats.org/presentationml/2006/main">
  <p:tag name="OUTLINEID" val="676D836F6C964FA88B0F0A121DCBA689"/>
</p:tagLst>
</file>

<file path=ppt/tags/tag67.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68.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69.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7.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0.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1.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2.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73.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74.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5.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76.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77.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78.xml><?xml version="1.0" encoding="utf-8"?>
<p:tagLst xmlns:a="http://schemas.openxmlformats.org/drawingml/2006/main" xmlns:r="http://schemas.openxmlformats.org/officeDocument/2006/relationships" xmlns:p="http://schemas.openxmlformats.org/presentationml/2006/main">
  <p:tag name="OUTLINEID" val="D954980A390E4C0185B5D0D02505F459"/>
</p:tagLst>
</file>

<file path=ppt/tags/tag79.xml><?xml version="1.0" encoding="utf-8"?>
<p:tagLst xmlns:a="http://schemas.openxmlformats.org/drawingml/2006/main" xmlns:r="http://schemas.openxmlformats.org/officeDocument/2006/relationships" xmlns:p="http://schemas.openxmlformats.org/presentationml/2006/main">
  <p:tag name="OUTLINEID" val="1E280EB74CD743BCB1188BC7723D898D"/>
</p:tagLst>
</file>

<file path=ppt/tags/tag8.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80.xml><?xml version="1.0" encoding="utf-8"?>
<p:tagLst xmlns:a="http://schemas.openxmlformats.org/drawingml/2006/main" xmlns:r="http://schemas.openxmlformats.org/officeDocument/2006/relationships" xmlns:p="http://schemas.openxmlformats.org/presentationml/2006/main">
  <p:tag name="OUTLINEID" val="80287F26AE9043778246D8D216B04818"/>
</p:tagLst>
</file>

<file path=ppt/tags/tag81.xml><?xml version="1.0" encoding="utf-8"?>
<p:tagLst xmlns:a="http://schemas.openxmlformats.org/drawingml/2006/main" xmlns:r="http://schemas.openxmlformats.org/officeDocument/2006/relationships" xmlns:p="http://schemas.openxmlformats.org/presentationml/2006/main">
  <p:tag name="OUTLINEID" val="16C6CBBD61F1411FAB7E29F0ABB2E563"/>
</p:tagLst>
</file>

<file path=ppt/tags/tag82.xml><?xml version="1.0" encoding="utf-8"?>
<p:tagLst xmlns:a="http://schemas.openxmlformats.org/drawingml/2006/main" xmlns:r="http://schemas.openxmlformats.org/officeDocument/2006/relationships" xmlns:p="http://schemas.openxmlformats.org/presentationml/2006/main">
  <p:tag name="OUTLINEID" val="22746113C1B749A68CA50414B44FE42D"/>
</p:tagLst>
</file>

<file path=ppt/tags/tag83.xml><?xml version="1.0" encoding="utf-8"?>
<p:tagLst xmlns:a="http://schemas.openxmlformats.org/drawingml/2006/main" xmlns:r="http://schemas.openxmlformats.org/officeDocument/2006/relationships" xmlns:p="http://schemas.openxmlformats.org/presentationml/2006/main">
  <p:tag name="OUTLINEID" val="7DB279CE95D74C679B4D7C787F34538B"/>
</p:tagLst>
</file>

<file path=ppt/tags/tag84.xml><?xml version="1.0" encoding="utf-8"?>
<p:tagLst xmlns:a="http://schemas.openxmlformats.org/drawingml/2006/main" xmlns:r="http://schemas.openxmlformats.org/officeDocument/2006/relationships" xmlns:p="http://schemas.openxmlformats.org/presentationml/2006/main">
  <p:tag name="OUTLINEID" val="D36C7643617A4B5392557236E9DC5EDE"/>
</p:tagLst>
</file>

<file path=ppt/tags/tag85.xml><?xml version="1.0" encoding="utf-8"?>
<p:tagLst xmlns:a="http://schemas.openxmlformats.org/drawingml/2006/main" xmlns:r="http://schemas.openxmlformats.org/officeDocument/2006/relationships" xmlns:p="http://schemas.openxmlformats.org/presentationml/2006/main">
  <p:tag name="OUTLINEID" val="7698480F16D342D28C1DF0CEF58F637D"/>
</p:tagLst>
</file>

<file path=ppt/tags/tag86.xml><?xml version="1.0" encoding="utf-8"?>
<p:tagLst xmlns:a="http://schemas.openxmlformats.org/drawingml/2006/main" xmlns:r="http://schemas.openxmlformats.org/officeDocument/2006/relationships" xmlns:p="http://schemas.openxmlformats.org/presentationml/2006/main">
  <p:tag name="OUTLINEID" val="10434FC9850E4AA4A8197D7C715105C4"/>
</p:tagLst>
</file>

<file path=ppt/tags/tag87.xml><?xml version="1.0" encoding="utf-8"?>
<p:tagLst xmlns:a="http://schemas.openxmlformats.org/drawingml/2006/main" xmlns:r="http://schemas.openxmlformats.org/officeDocument/2006/relationships" xmlns:p="http://schemas.openxmlformats.org/presentationml/2006/main">
  <p:tag name="OUTLINEID" val="DF8EF966E9C04D47BDEB461F408FF8E2"/>
</p:tagLst>
</file>

<file path=ppt/tags/tag88.xml><?xml version="1.0" encoding="utf-8"?>
<p:tagLst xmlns:a="http://schemas.openxmlformats.org/drawingml/2006/main" xmlns:r="http://schemas.openxmlformats.org/officeDocument/2006/relationships" xmlns:p="http://schemas.openxmlformats.org/presentationml/2006/main">
  <p:tag name="OUTLINEID" val="355AABB1E8E048A7A5F15C1A15F099A5"/>
</p:tagLst>
</file>

<file path=ppt/tags/tag89.xml><?xml version="1.0" encoding="utf-8"?>
<p:tagLst xmlns:a="http://schemas.openxmlformats.org/drawingml/2006/main" xmlns:r="http://schemas.openxmlformats.org/officeDocument/2006/relationships" xmlns:p="http://schemas.openxmlformats.org/presentationml/2006/main">
  <p:tag name="OUTLINEID" val="793F0E41E5E54AA4B83972E3064FBBBD"/>
</p:tagLst>
</file>

<file path=ppt/tags/tag9.xml><?xml version="1.0" encoding="utf-8"?>
<p:tagLst xmlns:a="http://schemas.openxmlformats.org/drawingml/2006/main" xmlns:r="http://schemas.openxmlformats.org/officeDocument/2006/relationships" xmlns:p="http://schemas.openxmlformats.org/presentationml/2006/main">
  <p:tag name="OUTLINEID" val="C5EBD86AF0B44BF0A8383A2B7ED424AD"/>
</p:tagLst>
</file>

<file path=ppt/tags/tag90.xml><?xml version="1.0" encoding="utf-8"?>
<p:tagLst xmlns:a="http://schemas.openxmlformats.org/drawingml/2006/main" xmlns:r="http://schemas.openxmlformats.org/officeDocument/2006/relationships" xmlns:p="http://schemas.openxmlformats.org/presentationml/2006/main">
  <p:tag name="OUTLINEID" val="CBCF0240FE1F4F6BA9156E32E75A96C1"/>
</p:tagLst>
</file>

<file path=ppt/tags/tag91.xml><?xml version="1.0" encoding="utf-8"?>
<p:tagLst xmlns:a="http://schemas.openxmlformats.org/drawingml/2006/main" xmlns:r="http://schemas.openxmlformats.org/officeDocument/2006/relationships" xmlns:p="http://schemas.openxmlformats.org/presentationml/2006/main">
  <p:tag name="OUTLINEID" val="E38204F563AA43C5A8DE0A41098EC267"/>
</p:tagLst>
</file>

<file path=ppt/tags/tag92.xml><?xml version="1.0" encoding="utf-8"?>
<p:tagLst xmlns:a="http://schemas.openxmlformats.org/drawingml/2006/main" xmlns:r="http://schemas.openxmlformats.org/officeDocument/2006/relationships" xmlns:p="http://schemas.openxmlformats.org/presentationml/2006/main">
  <p:tag name="OUTLINEID" val="73256DCBE46D413A94F9667353ADF57E"/>
</p:tagLst>
</file>

<file path=ppt/tags/tag93.xml><?xml version="1.0" encoding="utf-8"?>
<p:tagLst xmlns:a="http://schemas.openxmlformats.org/drawingml/2006/main" xmlns:r="http://schemas.openxmlformats.org/officeDocument/2006/relationships" xmlns:p="http://schemas.openxmlformats.org/presentationml/2006/main">
  <p:tag name="OUTLINEID" val="05E5D9C778714B79AEC39BAFD28426F5"/>
</p:tagLst>
</file>

<file path=ppt/tags/tag94.xml><?xml version="1.0" encoding="utf-8"?>
<p:tagLst xmlns:a="http://schemas.openxmlformats.org/drawingml/2006/main" xmlns:r="http://schemas.openxmlformats.org/officeDocument/2006/relationships" xmlns:p="http://schemas.openxmlformats.org/presentationml/2006/main">
  <p:tag name="OUTLINEID" val="CD2D54302E6C46688ACDB8BC16B3322E"/>
</p:tagLst>
</file>

<file path=ppt/tags/tag95.xml><?xml version="1.0" encoding="utf-8"?>
<p:tagLst xmlns:a="http://schemas.openxmlformats.org/drawingml/2006/main" xmlns:r="http://schemas.openxmlformats.org/officeDocument/2006/relationships" xmlns:p="http://schemas.openxmlformats.org/presentationml/2006/main">
  <p:tag name="OUTLINEID" val="354FFEED25F24383A006707251CF0CF4"/>
</p:tagLst>
</file>

<file path=ppt/tags/tag96.xml><?xml version="1.0" encoding="utf-8"?>
<p:tagLst xmlns:a="http://schemas.openxmlformats.org/drawingml/2006/main" xmlns:r="http://schemas.openxmlformats.org/officeDocument/2006/relationships" xmlns:p="http://schemas.openxmlformats.org/presentationml/2006/main">
  <p:tag name="OUTLINEID" val="2CBF3B7418FE4939B63963DF462139AA"/>
</p:tagLst>
</file>

<file path=ppt/tags/tag97.xml><?xml version="1.0" encoding="utf-8"?>
<p:tagLst xmlns:a="http://schemas.openxmlformats.org/drawingml/2006/main" xmlns:r="http://schemas.openxmlformats.org/officeDocument/2006/relationships" xmlns:p="http://schemas.openxmlformats.org/presentationml/2006/main">
  <p:tag name="OUTLINEID" val="0FF8FC3689C64D52982AC051F3CD9E1C"/>
</p:tagLst>
</file>

<file path=ppt/tags/tag98.xml><?xml version="1.0" encoding="utf-8"?>
<p:tagLst xmlns:a="http://schemas.openxmlformats.org/drawingml/2006/main" xmlns:r="http://schemas.openxmlformats.org/officeDocument/2006/relationships" xmlns:p="http://schemas.openxmlformats.org/presentationml/2006/main">
  <p:tag name="OUTLINEID" val="98D30D2A0FA543CEBAA62C2A190EF18C"/>
</p:tagLst>
</file>

<file path=ppt/tags/tag99.xml><?xml version="1.0" encoding="utf-8"?>
<p:tagLst xmlns:a="http://schemas.openxmlformats.org/drawingml/2006/main" xmlns:r="http://schemas.openxmlformats.org/officeDocument/2006/relationships" xmlns:p="http://schemas.openxmlformats.org/presentationml/2006/main">
  <p:tag name="OUTLINEID" val="478BCE199B9F43ACBCFD8F08E909C22F"/>
</p:tagLst>
</file>

<file path=ppt/theme/theme1.xml><?xml version="1.0" encoding="utf-8"?>
<a:theme xmlns:a="http://schemas.openxmlformats.org/drawingml/2006/main" name="cover">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6CMS PowerPoint 16_9 - Supergraphic - Copy.potx" id="{C8B5D915-26E8-40B7-A417-6A069A3A9E0C}" vid="{88BF30F6-1568-40F5-A69C-2389C264422B}"/>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mediate">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6CMS PowerPoint 16_9 - Supergraphic - Copy.potx" id="{C8B5D915-26E8-40B7-A417-6A069A3A9E0C}" vid="{FF24D109-556A-44D4-B031-473E7D2C2E90}"/>
    </a:ext>
  </a:extLst>
</a:theme>
</file>

<file path=ppt/theme/theme3.xml><?xml version="1.0" encoding="utf-8"?>
<a:theme xmlns:a="http://schemas.openxmlformats.org/drawingml/2006/main" name="master_content">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v6CMS PowerPoint 16_9 - Supergraphic - Copy.potx" id="{C8B5D915-26E8-40B7-A417-6A069A3A9E0C}" vid="{84467DCF-1E6E-472F-95C5-73F32FE74115}"/>
    </a:ext>
  </a:extLst>
</a:theme>
</file>

<file path=ppt/theme/theme4.xml><?xml version="1.0" encoding="utf-8"?>
<a:theme xmlns:a="http://schemas.openxmlformats.org/drawingml/2006/main" name="1_master_content">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v6CMS PowerPoint 16_9 - Supergraphic - Copy.potx" id="{C8B5D915-26E8-40B7-A417-6A069A3A9E0C}" vid="{A40D1DF1-B02E-4348-BD6E-860C81257883}"/>
    </a:ext>
  </a:extLst>
</a:theme>
</file>

<file path=ppt/theme/theme5.xml><?xml version="1.0" encoding="utf-8"?>
<a:theme xmlns:a="http://schemas.openxmlformats.org/drawingml/2006/main" name="supergraphic_content">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v6CMS PowerPoint 16_9 - Supergraphic - Copy.potx" id="{C8B5D915-26E8-40B7-A417-6A069A3A9E0C}" vid="{CED3EB38-4954-4EB6-B208-D391A81C3255}"/>
    </a:ext>
  </a:extLst>
</a:theme>
</file>

<file path=ppt/theme/theme6.xml><?xml version="1.0" encoding="utf-8"?>
<a:theme xmlns:a="http://schemas.openxmlformats.org/drawingml/2006/main" name="empty_slide_Design">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v6CMS PowerPoint 16_9 - Supergraphic - Copy.potx" id="{C8B5D915-26E8-40B7-A417-6A069A3A9E0C}" vid="{A7331FD4-5471-4059-91D7-3F9E77B233F3}"/>
    </a:ext>
  </a:extLst>
</a:theme>
</file>

<file path=ppt/theme/theme7.xml><?xml version="1.0" encoding="utf-8"?>
<a:theme xmlns:a="http://schemas.openxmlformats.org/drawingml/2006/main" name="Facts">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noFill/>
        </a:ln>
      </a:spPr>
      <a:bodyPr lIns="0" tIns="0" rIns="0" bIns="0" rtlCol="0" anchor="t"/>
      <a:lstStyle>
        <a:defPPr algn="l">
          <a:defRPr sz="6400" b="1" baseline="0" dirty="0" smtClean="0">
            <a:solidFill>
              <a:srgbClr val="0D535F"/>
            </a:solidFill>
            <a:latin typeface="Arial" panose="020B0604020202020204" pitchFamily="34" charset="0"/>
            <a:cs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ln>
          <a:noFill/>
        </a:ln>
      </a:spPr>
      <a:bodyPr wrap="square" rtlCol="0">
        <a:spAutoFit/>
      </a:bodyPr>
      <a:lstStyle>
        <a:defPPr>
          <a:defRPr sz="1000" dirty="0" smtClean="0">
            <a:solidFill>
              <a:srgbClr val="766A62"/>
            </a:solidFill>
            <a:latin typeface="Arial" pitchFamily="34" charset="0"/>
            <a:cs typeface="Arial" pitchFamily="34" charset="0"/>
          </a:defRPr>
        </a:defPPr>
      </a:lstStyle>
    </a:txDef>
  </a:objectDefaults>
  <a:extraClrSchemeLst/>
  <a:extLst>
    <a:ext uri="{05A4C25C-085E-4340-85A3-A5531E510DB2}">
      <thm15:themeFamily xmlns:thm15="http://schemas.microsoft.com/office/thememl/2012/main" name="v6CMS PowerPoint 16_9 - Supergraphic - Copy.potx" id="{C8B5D915-26E8-40B7-A417-6A069A3A9E0C}" vid="{BD81AB80-AF78-4000-9035-00BA15B4A751}"/>
    </a:ext>
  </a:extLst>
</a:theme>
</file>

<file path=ppt/theme/theme8.xml><?xml version="1.0" encoding="utf-8"?>
<a:theme xmlns:a="http://schemas.openxmlformats.org/drawingml/2006/main" name="1_cover">
  <a:themeElements>
    <a:clrScheme name="CMS_Colour_Combo_7">
      <a:dk1>
        <a:srgbClr val="000000"/>
      </a:dk1>
      <a:lt1>
        <a:srgbClr val="FFFFFF"/>
      </a:lt1>
      <a:dk2>
        <a:srgbClr val="004D90"/>
      </a:dk2>
      <a:lt2>
        <a:srgbClr val="FFFFFF"/>
      </a:lt2>
      <a:accent1>
        <a:srgbClr val="004D90"/>
      </a:accent1>
      <a:accent2>
        <a:srgbClr val="80A6C8"/>
      </a:accent2>
      <a:accent3>
        <a:srgbClr val="11B1E8"/>
      </a:accent3>
      <a:accent4>
        <a:srgbClr val="88D8F4"/>
      </a:accent4>
      <a:accent5>
        <a:srgbClr val="00768F"/>
      </a:accent5>
      <a:accent6>
        <a:srgbClr val="80BBC7"/>
      </a:accent6>
      <a:hlink>
        <a:srgbClr val="000000"/>
      </a:hlink>
      <a:folHlink>
        <a:srgbClr val="000000"/>
      </a:folHlink>
    </a:clrScheme>
    <a:fontScheme name="CMS_Legal_Fonts">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v6CMS PowerPoint 16_9 - Supergraphic - Copy.potx" id="{C8B5D915-26E8-40B7-A417-6A069A3A9E0C}" vid="{88BF30F6-1568-40F5-A69C-2389C264422B}"/>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3E22CD74546C49BA2D306982B113C7" ma:contentTypeVersion="14" ma:contentTypeDescription="Create a new document." ma:contentTypeScope="" ma:versionID="f0c211bdadb779d6cccea6ab8a98b2cc">
  <xsd:schema xmlns:xsd="http://www.w3.org/2001/XMLSchema" xmlns:xs="http://www.w3.org/2001/XMLSchema" xmlns:p="http://schemas.microsoft.com/office/2006/metadata/properties" xmlns:ns2="4d4e58f1-6b99-4fc6-b6b2-35ff39fc693d" xmlns:ns3="ba5fc0d2-1ea5-4543-b522-85e8e1bdf28d" targetNamespace="http://schemas.microsoft.com/office/2006/metadata/properties" ma:root="true" ma:fieldsID="2301d0ebd927d6455d994ea4850d9303" ns2:_="" ns3:_="">
    <xsd:import namespace="4d4e58f1-6b99-4fc6-b6b2-35ff39fc693d"/>
    <xsd:import namespace="ba5fc0d2-1ea5-4543-b522-85e8e1bdf28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4e58f1-6b99-4fc6-b6b2-35ff39fc69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94c93216-4bd0-48d1-b4cd-48d2a5782ff2"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a5fc0d2-1ea5-4543-b522-85e8e1bdf28d"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3c426654-177d-42a3-bb39-76696039d923}" ma:internalName="TaxCatchAll" ma:showField="CatchAllData" ma:web="ba5fc0d2-1ea5-4543-b522-85e8e1bdf28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1 6 " ? > < t e m p l a t e F r a g m e n t D a t a   x m l n s : x s d = " h t t p : / / w w w . w 3 . o r g / 2 0 0 1 / X M L S c h e m a "   x m l n s : x s i = " h t t p : / / w w w . w 3 . o r g / 2 0 0 1 / X M L S c h e m a - i n s t a n c e "   x m l n s = " h t t p : / / i p h e l i o n . c o m / w o r d / o u t l i n e / t e m p l a t e F r a g m e n t D a t a " >  
     < t e m p l a t e F r a g m e n t s >  
         < t e m p l a t e F r a g m e n t   d i s p l a y N a m e = " T i t l e   S l i d e   w i t h   I m a g e "   t y p e I d = " - 1 " > 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s i : n i l = " t r u e "   x m l n s = " h t t p : / / i p h e l i o n . c o m / w o r d / o u t l i n e / " / >  
                 < c o n t e n t C o n t r o l s   x m l n s = " h t t p : / / i p h e l i o n . c o m / w o r d / o u t l i n e / " >  
         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5 f f c 6 9 5 d - 4 5 3 b - 4 7 8 6 - b 1 9 0 - 4 d 1 3 4 3 9 c 3 c e b "   n a m e = " U n i t   t y p e "   t y p e = " I p h e l i o n . O u t l i n e . C o r e . E n t i t i e s . U n i t T y p e ,   I p h e l i o n . O u t l i n e . C o r e ,   V e r s i o n = 1 . 8 . 6 . 3 0 ,   C u l t u r e = n e u t r a l ,   P u b l i c K e y T o k e n = n u l l "   o r d e r = " 1 "   k e y = " u n i t T y p e T y p e "   v a l u e = " C e n t i m e t e r s "   g r o u p = " S i z e "   g r o u p O r d e r = " - 1 "   i s G e n e r a t e d = " f a l s e " / >  
                             < p a r a m e t e r   i d = " e 7 f e 2 a 1 2 - 7 0 d 4 - 4 4 7 5 - 8 6 7 1 - 8 6 7 b b a 4 e 9 3 9 e "   n a m e = " Z   o r d e r "   t y p e = " I p h e l i o n . O u t l i n e . P o w e r P o i n t . R e n d e r e r s . Z O r d e r ,   I p h e l i o n . O u t l i n e . P o w e r P o i n t ,   V e r s i o n = 1 . 8 . 6 . 3 0 ,   C u l t u r e = n e u t r a l ,   P u b l i c K e y T o k e n = n u l l "   o r d e r = " 4 "   k e y = " z O r d e r "   v a l u e = " S e n d T o B a c k "   g r o u p = " P o s i t i o n "   g r o u p O r d e r = " - 1 "   i s G e n e r a t e d = " f a l s e " / >  
                             < p a r a m e t e r   i d = " e 0 5 1 b e 6 b - 4 2 d 9 - 4 4 0 1 - 8 4 a 1 - a 8 1 9 c 4 e 1 f 3 0 4 "   n a m e = " C r o p   t y p e "   t y p e = " I p h e l i o n . O u t l i n e . P o w e r P o i n t . R e n d e r e r s . C r o p T y p e ,   I p h e l i o n . O u t l i n e . P o w e r P o i n t ,   V e r s i o n = 1 . 8 . 6 . 3 0 ,   C u l t u r e = n e u t r a l ,   P u b l i c K e y T o k e n = n u l l "   o r d e r = " 9 9 9 "   k e y = " c r o p T y p e "   v a l u e = " N o n e "   g r o u p O r d e r = " - 1 "   i s G e n e r a t e d = " f a l s e " / >  
                             < p a r a m e t e r   i d = " 7 c c 4 7 a b f - 4 4 c c - 4 c 3 9 - 8 f b 2 - b 7 6 e 2 7 7 2 0 3 4 a "   n a m e = " D e l e t e   i f   e m p t y "   t y p e = " S y s t e m . B o o l e a n ,   m s c o r l i b ,   V e r s i o n = 4 . 0 . 0 . 0 ,   C u l t u r e = n e u t r a l ,   P u b l i c K e y T o k e n = b 7 7 a 5 c 5 6 1 9 3 4 e 0 8 9 "   o r d e r = " 9 9 9 "   k e y = " d e l e t e I f E m p t y "   v a l u e = " F a l s e "   g r o u p O r d e r = " - 1 "   i s G e n e r a t e d = " f a l s e " / >  
                             < p a r a m e t e r   i d = " a f 5 4 7 c d 7 - f 2 d 7 - 4 3 a e - 8 f 1 1 - 1 2 d 2 3 1 3 3 0 c 9 c "   n a m e = " F i e l d   i n d e x "   t y p e = " S y s t e m . I n t 3 2 ,   m s c o r l i b ,   V e r s i o n = 4 . 0 . 0 . 0 ,   C u l t u r e = n e u t r a l ,   P u b l i c K e y T o k e n = b 7 7 a 5 c 5 6 1 9 3 4 e 0 8 9 "   o r d e r = " 9 9 9 "   k e y = " i n d e x "   v a l u e = " "   g r o u p O r d e r = " - 1 "   i s G e n e r a t e d = " f a l s e " / >  
                             < p a r a m e t e r   i d = " b 6 b 8 a 2 9 6 - 0 5 8 e - 4 f 5 9 - 9 a 6 f - 1 8 3 6 7 b f a 6 2 7 6 "   n a m e = " H e i g h t "   t y p e = " S y s t e m . S i n g l e ,   m s c o r l i b ,   V e r s i o n = 4 . 0 . 0 . 0 ,   C u l t u r e = n e u t r a l ,   P u b l i c K e y T o k e n = b 7 7 a 5 c 5 6 1 9 3 4 e 0 8 9 "   o r d e r = " 9 9 9 "   k e y = " h e i g h t "   v a l u e = " 1 9 . 0 5 "   g r o u p = " S i z e "   g r o u p O r d e r = " - 1 "   i s G e n e r a t e d = " t r u e " / >  
                             < p a r a m e t e r   i d = " 9 5 d 7 9 0 b f - 4 a a 2 - 4 9 5 4 - b 3 f 9 - 5 2 f c 6 0 7 7 d 6 a c "   n a m e = " L o c k   a s p e c t   r a t i o "   t y p e = " S y s t e m . B o o l e a n ,   m s c o r l i b ,   V e r s i o n = 4 . 0 . 0 . 0 ,   C u l t u r e = n e u t r a l ,   P u b l i c K e y T o k e n = b 7 7 a 5 c 5 6 1 9 3 4 e 0 8 9 "   o r d e r = " 9 9 9 "   k e y = " l o c k A s p e c t R a t i o "   v a l u e = " F a l s e "   g r o u p O r d e r = " - 1 "   i s G e n e r a t e d = " f a l s e " / >  
                             < p a r a m e t e r   i d = " 6 1 5 c 0 d c 3 - 5 5 5 f - 4 0 e 0 - 9 7 3 2 - 6 8 b 8 7 c 8 b 3 2 c 4 "   n a m e = " R e t a i n   s h a p e   s e t t i n g s "   t y p e = " S y s t e m . B o o l e a n ,   m s c o r l i b ,   V e r s i o n = 4 . 0 . 0 . 0 ,   C u l t u r e = n e u t r a l ,   P u b l i c K e y T o k e n = b 7 7 a 5 c 5 6 1 9 3 4 e 0 8 9 "   o r d e r = " 9 9 9 "   k e y = " r e t a i n S h a p e S e t t i n g s "   v a l u e = " T r u e "   g r o u p O r d e r = " - 1 "   i s G e n e r a t e d = " f a l s e " / >  
                             < p a r a m e t e r   i d = " 0 1 f 8 f 0 8 e - 3 5 0 6 - 4 9 5 d - a 2 2 3 - 7 f 4 b 6 0 f 8 4 5 0 1 "   n a m e = " W i d t h "   t y p e = " S y s t e m . S i n g l e ,   m s c o r l i b ,   V e r s i o n = 4 . 0 . 0 . 0 ,   C u l t u r e = n e u t r a l ,   P u b l i c K e y T o k e n = b 7 7 a 5 c 5 6 1 9 3 4 e 0 8 9 "   o r d e r = " 9 9 9 "   k e y = " w i d t h "   v a l u e = " 3 3 . 8 7 "   g r o u p = " S i z e "   g r o u p O r d e r = " - 1 "   i s G e n e r a t e d = " t r u e " / >  
                         < / p a r a m e t e r s >  
                     < / c o n t e n t C o n t r o l >  
         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1 e 2 8 0 e b 7 - 4 c d 7 - 4 3 b c - b 1 1 8 - 8 b c 7 7 2 3 d 8 9 8 d "   n a m e = " S u b t 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f a l s 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6 . 3 0 ,   C u l t u r e = n e u t r a l ,   P u b l i c K e y T o k e n = n u l l "   o r d e r = " 1 "   k e y = " u n i t T y p e T y p e "   v a l u e = " C e n t i m e t e r s "   g r o u p = " S i z e "   g r o u p O r d e r = " - 1 "   i s G e n e r a t e d = " f a l s e " / >  
                             < p a r a m e t e r   i d = " b 6 4 e 2 5 d 1 - 8 7 f a - 4 e 0 3 - 8 7 6 7 - d 8 1 c 5 0 a 0 2 e 6 7 "   n a m e = " Z   o r d e r "   t y p e = " I p h e l i o n . O u t l i n e . P o w e r P o i n t . R e n d e r e r s . Z O r d e r ,   I p h e l i o n . O u t l i n e . P o w e r P o i n t ,   V e r s i o n = 1 . 8 . 6 . 3 0 ,   C u l t u r e = n e u t r a l ,   P u b l i c K e y T o k e n = n u l l "   o r d e r = " 4 "   k e y = " z O r d e r "   v a l u e = " B r i n g T o F r o n t "   g r o u p = " P o s i t i o n "   g r o u p O r d e r = " - 1 "   i s G e n e r a t e d = " f a l s e " / >  
                             < p a r a m e t e r   i d = " 7 0 8 9 6 a 1 7 - 6 c 2 9 - 4 3 a 6 - 8 9 5 e - 0 e 4 1 2 3 a f 1 3 8 0 "   n a m e = " C r o p   t y p e "   t y p e = " I p h e l i o n . O u t l i n e . P o w e r P o i n t . R e n d e r e r s . C r o p T y p e ,   I p h e l i o n . O u t l i n e . P o w e r P o i n t ,   V e r s i o n = 1 . 8 . 6 . 3 0 ,   C u l t u r e = n e u t r a l ,   P u b l i c K e y T o k e n = n u l l "   o r d e r = " 9 9 9 "   k e y = " c r o p T y p e "   v a l u e = " N o n e " 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0 "   g r o u p = " S i z e "   g r o u p O r d e r = " - 1 "   i s G e n e r a t e d = " t r u e " / >  
                             < p a r a m e t e r   i d = " c 0 6 4 0 a 8 a - e 0 4 8 - 4 c d 9 - 9 8 3 7 - 1 5 c 0 0 e 5 f 9 e 7 8 "   n a m e = " L o c k   a s p e c t   r a t i o "   t y p e = " S y s t e m . B o o l e a n ,   m s c o r l i b ,   V e r s i o n = 4 . 0 . 0 . 0 ,   C u l t u r e = n e u t r a l ,   P u b l i c K e y T o k e n = b 7 7 a 5 c 5 6 1 9 3 4 e 0 8 9 "   o r d e r = " 9 9 9 "   k e y = " l o c k A s p e c t R a t i o "   v a l u e = " F a l s e "   g r o u p O r d e r = " - 1 "   i s G e n e r a t e d = " f a l s e " / >  
                             < p a r a m e t e r   i d = " f 3 b 3 4 2 a e - 9 1 a 3 - 4 0 1 9 - 8 9 0 0 - 6 1 0 4 d 3 3 5 6 c e 1 "   n a m e = " R e t a i n   s h a p e   s e t t i n g s "   t y p e = " S y s t e m . B o o l e a n ,   m s c o r l i b ,   V e r s i o n = 4 . 0 . 0 . 0 ,   C u l t u r e = n e u t r a l ,   P u b l i c K e y T o k e n = b 7 7 a 5 c 5 6 1 9 3 4 e 0 8 9 "   o r d e r = " 9 9 9 "   k e y = " r e t a i n S h a p e S e t t i n g s "   v a l u e = " T r u e "   g r o u p O r d e r = " - 1 "   i s G e n e r a t e d = " f a l s e " / >  
                             < p a r a m e t e r   i d = " 1 d 5 4 a f a 9 - a b 6 f - 4 6 e 0 - a a f e - b 1 f a f 7 1 2 e f 7 f "   n a m e = " W i d t h "   t y p e = " S y s t e m . S i n g l e ,   m s c o r l i b ,   V e r s i o n = 4 . 0 . 0 . 0 ,   C u l t u r e = n e u t r a l ,   P u b l i c K e y T o k e n = b 7 7 a 5 c 5 6 1 9 3 4 e 0 8 9 "   o r d e r = " 9 9 9 "   k e y = " w i d t h "   v a l u e = " 0 "   g r o u p = " S i z e "   g r o u p O r d e r = " - 1 "   i s G e n e r a t e d = " t r u 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0 4 d 7 9 8 8 f - 0 5 1 c - 4 b f 5 - a c 7 4 - 0 4 4 e 4 e 6 5 9 b 8 2 " 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1 6 b 7 5 9 7 f - 5 0 0 0 - 4 2 2 a - a b f 3 - 8 9 e 3 c d 6 2 2 b 9 9 "   n a m e = " A l l o w   u n s e l e c t   l a s t   i t e m "   t y p e = " S y s t e m . B o o l e a n ,   m s c o r l i b ,   V e r s i o n = 4 . 0 . 0 . 0 ,   C u l t u r e = n e u t r a l ,   P u b l i c K e y T o k e n = b 7 7 a 5 c 5 6 1 9 3 4 e 0 8 9 "   o r d e r = " 9 9 9 "   k e y = " u n s e l e c t L a s t "   v a l u e = " T r u e "   g r o u p O r d e r = " - 1 "   i s G e n e r a t e d = " f a l s e " / >  
                             < p a r a m e t e r   i d = " 1 3 5 6 8 6 c f - 9 a 5 3 - 4 1 e a - b a 6 e - 8 d e 0 4 6 b 5 b 6 8 6 "   n a m e = " D e f a u l t   z o o m "   t y p e = " S y s t e m . I n t 3 2 ,   m s c o r l i b ,   V e r s i o n = 4 . 0 . 0 . 0 ,   C u l t u r e = n e u t r a l ,   P u b l i c K e y T o k e n = b 7 7 a 5 c 5 6 1 9 3 4 e 0 8 9 "   o r d e r = " 9 9 9 "   k e y = " z o o m "   v a l u e = " "   g r o u p O r d e r = " - 1 "   i s G e n e r a t e d = " f a l s e " / >  
                             < p a r a m e t e r   i d = " e f 3 c 6 4 b 1 - c 0 5 8 - 4 a 5 a - 8 6 6 f - 3 4 7 0 d 1 2 5 6 3 c f "   n a m e = " H e i g h t "   t y p e = " S y s t e m . I n t 3 2 ,   m s c o r l i b ,   V e r s i o n = 4 . 0 . 0 . 0 ,   C u l t u r e = n e u t r a l ,   P u b l i c K e y T o k e n = b 7 7 a 5 c 5 6 1 9 3 4 e 0 8 9 "   o r d e r = " 9 9 9 "   k e y = " h e i g h t "   v a l u e = " 3 8 0 "   g r o u p O r d e r = " - 1 "   i s G e n e r a t e d = " f a l s e " / >  
                             < p a r a m e t e r   i d = " 3 e e e 8 e 2 6 - 1 5 7 6 - 4 6 c b - 8 e 1 1 - a 1 a e 0 4 1 6 5 8 5 c "   n a m e = " H i d e   f i l e   e x t e n s i o n "   t y p e = " S y s t e m . B o o l e a n ,   m s c o r l i b ,   V e r s i o n = 4 . 0 . 0 . 0 ,   C u l t u r e = n e u t r a l ,   P u b l i c K e y T o k e n = b 7 7 a 5 c 5 6 1 9 3 4 e 0 8 9 "   o r d e r = " 9 9 9 "   k e y = " h i d e F i l e E x t "   v a l u e = " F a l s e "   g r o u p O r d e r = " - 1 "   i s G e n e r a t e d = " f a l s e " / >  
         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1 5 2 8 8 c c d - 4 0 0 1 - 4 2 b 7 - b 3 9 2 - e a 7 a a 9 f f a a 0 a "   n a m e = " M a x   s e l e c t i o n s "   t y p e = " S y s t e m . I n t 3 2 ,   m s c o r l i b ,   V e r s i o n = 4 . 0 . 0 . 0 ,   C u l t u r e = n e u t r a l ,   P u b l i c K e y T o k e n = b 7 7 a 5 c 5 6 1 9 3 4 e 0 8 9 "   o r d e r = " 9 9 9 "   k e y = " m a x S e l e c t e d "   v a l u e = " 1 "   g r o u p O r d e r = " - 1 "   i s G e n e r a t e d = " f a l s e " / >  
                             < p a r a m e t e r   i d = " a 0 9 1 1 b 4 4 - 8 0 4 b - 4 b 0 a - a 2 2 c - 2 9 9 4 d f e a 0 2 a 1 "   n a m e = " M i n   s e l e c t i o n s "   t y p e = " S y s t e m . I n t 3 2 ,   m s c o r l i b ,   V e r s i o n = 4 . 0 . 0 . 0 ,   C u l t u r e = n e u t r a l ,   P u b l i c K e y T o k e n = b 7 7 a 5 c 5 6 1 9 3 4 e 0 8 9 "   o r d e r = " 9 9 9 "   k e y = " m i n S e l e c t e d "   v a l u e = " 0 "   g r o u p O r d e r = " - 1 "   i s G e n e r a t e d = " f a l s e " / >  
         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  i f   y o u   d o   & # x A ; n o t   w a n t   a   p l a i n   c o v e r & l t ; / t e x t & g t ; & # x A ; & l t ; / u i L o c a l i z e d S t r i n g & g t ; "   a r g u m e n t = " U I L o c a l i z e d S t r i n g "   g r o u p O r d e r = " - 1 "   i s G e n e r a t e d = " f a l s e " / >  
                         < / p a r a m e t e r s >  
                     < / q u e s t i o n >  
                     < q u e s t i o n   i d = " 0 1 9 b a 9 c 6 - 7 d a a - 4 0 c d - 8 c c 5 - f a d 9 c a 4 1 6 5 3 2 " 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f 1 c 4 4 b 7 9 - e 8 0 0 - 4 3 f c - a 4 d a - f 2 e 4 2 2 e d 9 2 6 f "   n a m e = " S h o w   c h a r a c t e r   c o u n t "   t y p e = " S y s t e m . B o o l e a n ,   m s c o r l i b ,   V e r s i o n = 4 . 0 . 0 . 0 ,   C u l t u r e = n e u t r a l ,   P u b l i c K e y T o k e n = b 7 7 a 5 c 5 6 1 9 3 4 e 0 8 9 "   o r d e r = " 9 9 9 "   k e y = " s h o w C o u n t e r " 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6 . 3 0 , 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0 e e 6 b c 4 1 - d d 1 6 - 4 a 7 6 - a d 5 a - 5 f 4 4 1 a 6 7 c 0 5 1 " 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8 8 e b f e d b - b 1 7 9 - 4 0 0 4 - 9 f 4 7 - 9 6 c e 7 a 5 b e e a 2 "   n a m e = " S h o w   c h a r a c t e r   c o u n t "   t y p e = " S y s t e m . B o o l e a n ,   m s c o r l i b ,   V e r s i o n = 4 . 0 . 0 . 0 ,   C u l t u r e = n e u t r a l ,   P u b l i c K e y T o k e n = b 7 7 a 5 c 5 6 1 9 3 4 e 0 8 9 "   o r d e r = " 9 9 9 "   k e y = " s h o w C o u n t e r " 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6 . 3 0 , 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4 b 7 9 4 c 7 d - a 4 f d - 4 4 f c - b e 2 3 - d 3 c 5 9 9 7 e 2 b f 8 " 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6 . 3 0 , 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6 . 3 0 , 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6 . 3 0 ,   C u l t u r e = n e u t r a l ,   P u b l i c K e y T o k e n = n u l l "   o r d e r = " 9 9 9 "   k e y = " l a y o u t "   v a l u e = " H a l f "   g r o u p O r d e r = " - 1 "   i s G e n e r a t e d = " f a l s e " / >  
                         < / p a r a m e t e r s >  
                     < / q u e s t i o n >  
                     < q u e s t i o n   i d = " a 4 8 f 5 4 7 9 - 2 3 f d - 4 c f 0 - a 5 a 8 - 8 1 4 f 8 f d 8 a 8 6 5 " 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H a l f "   g r o u p O r d e r = " - 1 "   i s G e n e r a t e d = " f a l s e " / >  
                         < / p a r a m e t e r s >  
                     < / q u e s t i o n >  
                     < q u e s t i o n   i d = " 3 a b 8 2 f 1 2 - 1 4 2 6 - 4 e 6 5 - a 3 9 d - b 2 0 2 d c 1 7 a c c d " 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6 . 3 0 , 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a b 8 2 f 1 2 - 1 4 2 6 - 4 e 6 5 - a 3 9 d - b 2 0 2 d c 1 7 a c c d " 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2 9 8 e 5 4 a 1 - a f 6 3 - 4 6 3 c - 8 4 5 d - 1 4 8 a 5 4 b c 7 b 0 7 "   n a m e = " L o c a l   L o g o "   a s s e m b l y = " I p h e l i o n . O u t l i n e . M o d e l . d l l "   t y p e = " I p h e l i o n . O u t l i n e . M o d e l . C o m m a n d s . S e t F i e l d V a l u e C o m m a n d "   o r d e r = " 1 "   a c t i v e = " t r u e "   c o m m a n d T y p e = " f r a g m e n t " >  
                         < p a r a m e t e r s >  
                             < p a r a m e t e r   i d = " 8 6 0 0 d 3 a 5 - d 6 1 e - 4 4 7 6 - 9 d 3 1 - b 3 7 d 5 5 9 c 9 b 8 e " 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3 a b 8 2 f 1 2 - 1 4 2 6 - 4 e 6 5 - a 3 9 d - b 2 0 2 d c 1 7 a c c d | 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    < c o m m a n d   i d = " 8 1 8 c 5 4 4 9 - f 0 1 8 - 4 d 9 7 - a 1 1 3 - a 4 3 9 0 e c c 8 b b 9 "   n a m e = " D e l e t e   r a n g e   o n   c a n c e l "   a s s e m b l y = " I p h e l i o n . O u t l i n e . P o w e r P o i n t . d l l "   t y p e = " I p h e l i o n . O u t l i n e . P o w e r P o i n t . C o m m a n d s . D e l e t e S l i d e C o m m a n d "   o r d e r = " 4 "   a c t i v e = " t r u e "   c o m m a n d T y p e = " f r a g m e n t " >  
                         < p a r a m e t e r s / >  
                     < / c o m m a n d >  
                 < / c o m m a n d s >  
                 < f i e l d s   x m l n s = " h t t p : / / i p h e l i o n . c o m / w o r d / o u t l i n e / " >  
         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 
                     < f i e l d   i d = " a 8 9 2 6 b a 1 - 7 2 1 c - 4 0 c 7 - b 5 1 2 - 8 6 f 2 f 6 e b 9 b 5 5 "   n a m e = " I m a g e P a t h "   t y p e = " "   o r d e r = " 9 9 9 "   e n t i t y I d = " 0 4 d 7 9 8 8 f - 0 5 1 c - 4 b f 5 - a c 7 4 - 0 4 4 e 4 e 6 5 9 b 8 2 " 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
         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1 _ c o v e r _ w i t h _ i m a g e _ c o l o u r _ s u p e r g r a p h i c " 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_ c o l o u r _ s u p e r g r a p h i c " 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_ w h i t e _ p a t t e r n " 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i m a g e _ w h i t e _ s u p e r g r a p h i c "   c a t e g o r y = " c o v e r "   t y p e I d = " 0 " / >  
                 < l i n k e d C o n t e n t I t e m   d i s p l a y N a m e = " & l t ; ? x m l   v e r s i o n = & q u o t ; 1 . 0 & q u o t ;   e n c o d i n g = & q u o t ; u t f - 1 6 & q u o t ; ? & g t ; & # x A ; & l t ; u i L o c a l i z e d S t r i n g   x m l n s : x s d = & q u o t ; h t t p : / / w w w . w 3 . o r g / 2 0 0 1 / X M L S c h e m a & q u o t ;   x m l n s : x s i = & q u o t ; h t t p : / / w w w . w 3 . o r g / 2 0 0 1 / X M L S c h e m a - i n s t a n c e & q u o t ; & g t ; & # x A ;     & l t ; t y p e & g t ; f i x e d & l t ; / t y p e & g t ; & # x A ; & l t ; / u i L o c a l i z e d S t r i n g & g t ; "   n a m e = " 1 _ c o v e r _ w i t h _ i m a g e _ w h i t e _ s u p e r g r a p h i c "   c a t e g o r y = " c o v e r "   t y p e I d = " 0 " / >  
             < / l i n k e d C o n t e n t I t e m s >  
         < / t e m p l a t e F r a g m e n t >  
         < t e m p l a t e F r a g m e n t   d i s p l a y N a m e = " I n t e r m e d i a r y   p a g e   w i t h   i m a g e "   t y p e I d = " - 1 " >  
             < t e m p l a t e   i d = " 9 f 4 1 0 0 3 e - 4 3 a 4 - 4 3 c 7 - b 7 4 7 - 1 3 8 d b 8 2 d 0 6 8 a "   n a m e = " & l t ; ? x m l   v e r s i o n = & q u o t ; 1 . 0 & q u o t ;   e n c o d i n g = & q u o t ; u t f - 1 6 & q u o t ; ? & g t ; & # x A ; & l t ; u i L o c a l i z e d S t r i n g   x m l n s : x s d = & q u o t ; h t t p : / / w w w . w 3 . o r g / 2 0 0 1 / X M L S c h e m a & q u o t ;   x m l n s : x s i = & q u o t ; h t t p : / / w w w . w 3 . o r g / 2 0 0 1 / X M L S c h e m a - i n s t a n c e & q u o t ; & g t ; & # x A ;     & l t ; t y p e & g t ; l a b e l & l t ; / t y p e & g t ; & # x A ;     & l t ; t e x t & g t ; S B   W i z a r d - P P T   I n t e r m e d i a r y   p a g e   w i t h 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n o n e " >  
                 < a u t h o r   x s i : n i l = " t r u e "   x m l n s = " h t t p : / / i p h e l i o n . c o m / w o r d / o u t l i n e / " / >  
                 < c o n t e n t C o n t r o l s   x m l n s = " h t t p : / / i p h e l i o n . c o m / w o r d / o u t l i n e / " >  
                     < c o n t e n t C o n t r o l   i d = " d 4 d 6 3 a e 2 - 3 6 6 b - 4 d 7 6 - 9 a 9 7 - e 3 4 c 6 0 e b f d 7 c "   n a m e = " T i t l e . T e x t "   a s s e m b l y = " I p h e l i o n . O u t l i n e . P o w e r P o i n t . d l l "   t y p e = " I p h e l i o n . O u t l i n e . P o w e r P o i n t . R e n d e r e r s . X m l F o r m a t t e d T e x t R e n d e r e r "   o r d e r = " 3 "   a c t i v e = " t r u e "   e n t i t y I d = " 7 f 4 c 7 b 6 1 - 2 6 5 2 - 4 3 7 b - 9 0 2 c - 4 3 6 4 4 6 c 0 6 0 0 b " 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1 4 d 3 c a 7 f - a 5 1 2 - 4 d e f - b 2 8 c - 8 c 7 e 1 1 2 4 e 8 c 6 "   n a m e = " D e l e t e   i f   e m p t y "   t y p e = " S y s t e m . B o o l e a n ,   m s c o r l i b ,   V e r s i o n = 4 . 0 . 0 . 0 ,   C u l t u r e = n e u t r a l ,   P u b l i c K e y T o k e n = b 7 7 a 5 c 5 6 1 9 3 4 e 0 8 9 "   o r d e r = " 9 9 9 "   k e y = " d e l e t e I f E m p t y "   v a l u e = " F a l s e "   g r o u p O r d e r = " - 1 "   i s G e n e r a t e d = " f a l s e " / >  
                             < p a r a m e t e r   i d = " 9 a 4 9 2 5 2 a - 6 9 5 3 - 4 5 a a - 9 e c 3 - 2 8 9 8 c 2 1 3 e c f 7 "   n a m e = " F i e l d   i n d e x "   t y p e = " S y s t e m . I n t 3 2 ,   m s c o r l i b ,   V e r s i o n = 4 . 0 . 0 . 0 ,   C u l t u r e = n e u t r a l ,   P u b l i c K e y T o k e n = b 7 7 a 5 c 5 6 1 9 3 4 e 0 8 9 "   o r d e r = " 9 9 9 "   k e y = " i n d e x "   v a l u e = " "   g r o u p O r d e r = " - 1 "   i s G e n e r a t e d = " f a l s e " / >  
                             < p a r a m e t e r   i d = " 1 a d 7 b 9 8 c - 9 f 8 8 - 4 b c b - a a e 3 - 5 7 2 d d 6 0 c 9 a 0 c "   n a m e = " P a r e n t   f i e l d   i n d e x "   t y p e = " S y s t e m . I n t 3 2 ,   m s c o r l i b ,   V e r s i o n = 4 . 0 . 0 . 0 ,   C u l t u r e = n e u t r a l ,   P u b l i c K e y T o k e n = b 7 7 a 5 c 5 6 1 9 3 4 e 0 8 9 "   o r d e r = " 9 9 9 "   k e y = " p a r e n t I n d e x "   v a l u e = " "   g r o u p O r d e r = " - 1 "   i s G e n e r a t e d = " f a l s e " / >  
                         < / p a r a m e t e r s >  
                     < / c o n t e n t C o n t r o l >  
                     < c o n t e n t C o n t r o l   i d = " d 8 5 e 9 8 9 8 - a f 5 4 - 4 1 a 6 - 8 5 5 7 - 8 b 9 3 6 2 0 d b 3 7 e "   n a m e = " S u b t i t l e . T e x t "   a s s e m b l y = " I p h e l i o n . O u t l i n e . P o w e r P o i n t . d l l "   t y p e = " I p h e l i o n . O u t l i n e . P o w e r P o i n t . R e n d e r e r s . X m l F o r m a t t e d T e x t R e n d e r e r "   o r d e r = " 3 "   a c t i v e = " t r u e "   e n t i t y I d = " 3 c 4 e 2 7 2 9 - a 2 f c - 4 a 5 9 - a d 1 e - b 7 0 a 9 4 8 d 3 b b 6 " 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9 5 f d 8 c 8 b - c f c 1 - 4 f 1 d - b 0 a 9 - 7 d c 6 b e 1 1 5 3 3 1 "   n a m e = " D e l e t e   i f   e m p t y "   t y p e = " S y s t e m . B o o l e a n ,   m s c o r l i b ,   V e r s i o n = 4 . 0 . 0 . 0 ,   C u l t u r e = n e u t r a l ,   P u b l i c K e y T o k e n = b 7 7 a 5 c 5 6 1 9 3 4 e 0 8 9 "   o r d e r = " 9 9 9 "   k e y = " d e l e t e I f E m p t y "   v a l u e = " F a l s e "   g r o u p O r d e r = " - 1 "   i s G e n e r a t e d = " f a l s e " / >  
                             < p a r a m e t e r   i d = " a e 1 c 1 5 0 0 - 7 b 6 4 - 4 a d e - 9 5 3 d - d b 4 f 0 5 5 3 5 7 e c "   n a m e = " F i e l d   i n d e x "   t y p e = " S y s t e m . I n t 3 2 ,   m s c o r l i b ,   V e r s i o n = 4 . 0 . 0 . 0 ,   C u l t u r e = n e u t r a l ,   P u b l i c K e y T o k e n = b 7 7 a 5 c 5 6 1 9 3 4 e 0 8 9 "   o r d e r = " 9 9 9 "   k e y = " i n d e x "   v a l u e = " "   g r o u p O r d e r = " - 1 "   i s G e n e r a t e d = " f a l s e " / >  
                             < p a r a m e t e r   i d = " 0 4 d d 3 7 2 c - 5 6 e 3 - 4 3 9 b - b c 9 c - 8 7 4 a 3 b f 2 f c a 4 "   n a m e = " P a r e n t   f i e l d   i n d e x "   t y p e = " S y s t e m . I n t 3 2 ,   m s c o r l i b ,   V e r s i o n = 4 . 0 . 0 . 0 ,   C u l t u r e = n e u t r a l ,   P u b l i c K e y T o k e n = b 7 7 a 5 c 5 6 1 9 3 4 e 0 8 9 "   o r d e r = " 9 9 9 "   k e y = " p a r e n t I n d e x "   v a l u e = " "   g r o u p O r d e r = " - 1 "   i s G e n e r a t e d = " f a l s e " / >  
                         < / p a r a m e t e r s >  
                     < / c o n t e n t C o n t r o l >  
                     < c o n t e n t C o n t r o l   i d = " c 5 d 2 2 0 d a - f 7 4 3 - 4 b 7 7 - a 4 3 c - 1 3 b 3 2 4 b 4 e a 9 5 "   n a m e = " L o g o "   a s s e m b l y = " I p h e l i o n . O u t l i n e . P o w e r P o i n t . d l l "   t y p e = " I p h e l i o n . O u t l i n e . P o w e r P o i n t . R e n d e r e r s . I m a g e R e n d e r e r "   o r d e r = " 3 "   a c t i v e = " t r u e "   e n t i t y I d = " 9 3 b 5 5 5 6 8 - 0 3 7 2 - 4 f f 9 - b e f f - 8 e a 7 7 d 3 0 2 e 4 b " 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e 2 3 9 7 5 f 1 - f e 0 3 - 4 4 3 6 - b 2 7 5 - 4 e b d 1 7 f 7 2 e 1 0 "   n a m e = " U n i t   t y p e "   t y p e = " I p h e l i o n . O u t l i n e . C o r e . E n t i t i e s . U n i t T y p e ,   I p h e l i o n . O u t l i n e . C o r e ,   V e r s i o n = 1 . 8 . 6 . 3 0 ,   C u l t u r e = n e u t r a l ,   P u b l i c K e y T o k e n = n u l l "   o r d e r = " 1 "   k e y = " u n i t T y p e T y p e "   v a l u e = " C e n t i m e t e r s "   g r o u p = " S i z e "   g r o u p O r d e r = " - 1 "   i s G e n e r a t e d = " f a l s e " / >  
                             < p a r a m e t e r   i d = " a 6 8 b 8 7 7 7 - 8 b 8 4 - 4 4 3 e - a d 5 5 - d 1 6 6 5 8 b 1 f 7 b b "   n a m e = " Z   o r d e r "   t y p e = " I p h e l i o n . O u t l i n e . P o w e r P o i n t . R e n d e r e r s . Z O r d e r ,   I p h e l i o n . O u t l i n e . P o w e r P o i n t ,   V e r s i o n = 1 . 8 . 6 . 3 0 ,   C u l t u r e = n e u t r a l ,   P u b l i c K e y T o k e n = n u l l "   o r d e r = " 4 "   k e y = " z O r d e r "   v a l u e = " B r i n g T o F r o n t "   g r o u p = " P o s i t i o n "   g r o u p O r d e r = " - 1 "   i s G e n e r a t e d = " f a l s e " / >  
                             < p a r a m e t e r   i d = " 2 6 3 9 3 e 8 4 - 0 a c 6 - 4 d 3 b - a a b 8 - f 4 a 1 e a 0 6 f b e b "   n a m e = " C r o p   t y p e "   t y p e = " I p h e l i o n . O u t l i n e . P o w e r P o i n t . R e n d e r e r s . C r o p T y p e ,   I p h e l i o n . O u t l i n e . P o w e r P o i n t ,   V e r s i o n = 1 . 8 . 6 . 3 0 ,   C u l t u r e = n e u t r a l ,   P u b l i c K e y T o k e n = n u l l "   o r d e r = " 9 9 9 "   k e y = " c r o p T y p e "   v a l u e = " N o n e "   g r o u p O r d e r = " - 1 "   i s G e n e r a t e d = " f a l s e " / >  
                             < p a r a m e t e r   i d = " 4 8 4 f 0 5 7 5 - 4 d 6 f - 4 7 7 4 - 8 e a d - f d 2 c f 8 5 b 0 e a f "   n a m e = " D e l e t e   i f   e m p t y "   t y p e = " S y s t e m . B o o l e a n ,   m s c o r l i b ,   V e r s i o n = 4 . 0 . 0 . 0 ,   C u l t u r e = n e u t r a l ,   P u b l i c K e y T o k e n = b 7 7 a 5 c 5 6 1 9 3 4 e 0 8 9 "   o r d e r = " 9 9 9 "   k e y = " d e l e t e I f E m p t y "   v a l u e = " F a l s e "   g r o u p O r d e r = " - 1 "   i s G e n e r a t e d = " f a l s e " / >  
                             < p a r a m e t e r   i d = " d a c 1 7 f 7 1 - 8 8 1 c - 4 d 7 b - 9 4 2 d - 0 0 8 e 9 5 f 8 b 1 2 d "   n a m e = " F i e l d   i n d e x "   t y p e = " S y s t e m . I n t 3 2 ,   m s c o r l i b ,   V e r s i o n = 4 . 0 . 0 . 0 ,   C u l t u r e = n e u t r a l ,   P u b l i c K e y T o k e n = b 7 7 a 5 c 5 6 1 9 3 4 e 0 8 9 "   o r d e r = " 9 9 9 "   k e y = " i n d e x "   v a l u e = " "   g r o u p O r d e r = " - 1 "   i s G e n e r a t e d = " f a l s e " / >  
                             < p a r a m e t e r   i d = " 1 e 6 8 e d a 7 - 9 4 f a - 4 b 2 2 - a 4 e 3 - c c e c e b 4 3 4 7 2 6 "   n a m e = " H e i g h t "   t y p e = " S y s t e m . S i n g l e ,   m s c o r l i b ,   V e r s i o n = 4 . 0 . 0 . 0 ,   C u l t u r e = n e u t r a l ,   P u b l i c K e y T o k e n = b 7 7 a 5 c 5 6 1 9 3 4 e 0 8 9 "   o r d e r = " 9 9 9 "   k e y = " h e i g h t "   v a l u e = " 0 "   g r o u p = " S i z e "   g r o u p O r d e r = " - 1 "   i s G e n e r a t e d = " t r u e " / >  
                             < p a r a m e t e r   i d = " 3 7 3 9 8 3 c d - 8 e c 3 - 4 6 5 9 - 8 2 a 5 - e 5 d e 2 b c c 8 c 0 5 "   n a m e = " L o c k   a s p e c t   r a t i o "   t y p e = " S y s t e m . B o o l e a n ,   m s c o r l i b ,   V e r s i o n = 4 . 0 . 0 . 0 ,   C u l t u r e = n e u t r a l ,   P u b l i c K e y T o k e n = b 7 7 a 5 c 5 6 1 9 3 4 e 0 8 9 "   o r d e r = " 9 9 9 "   k e y = " l o c k A s p e c t R a t i o "   v a l u e = " F a l s e "   g r o u p O r d e r = " - 1 "   i s G e n e r a t e d = " f a l s e " / >  
                             < p a r a m e t e r   i d = " a 2 2 0 9 5 6 b - 8 d b f - 4 7 5 c - 9 7 b c - 4 d 2 8 f 2 f b c 6 8 8 "   n a m e = " R e t a i n   s h a p e   s e t t i n g s "   t y p e = " S y s t e m . B o o l e a n ,   m s c o r l i b ,   V e r s i o n = 4 . 0 . 0 . 0 ,   C u l t u r e = n e u t r a l ,   P u b l i c K e y T o k e n = b 7 7 a 5 c 5 6 1 9 3 4 e 0 8 9 "   o r d e r = " 9 9 9 "   k e y = " r e t a i n S h a p e S e t t i n g s "   v a l u e = " T r u e "   g r o u p O r d e r = " - 1 "   i s G e n e r a t e d = " f a l s e " / >  
                             < p a r a m e t e r   i d = " 6 2 1 a 7 f 0 3 - b d 3 6 - 4 b 5 8 - b 0 e 6 - c c 3 3 4 b d 8 4 f a 0 "   n a m e = " W i d t h "   t y p e = " S y s t e m . S i n g l e ,   m s c o r l i b ,   V e r s i o n = 4 . 0 . 0 . 0 ,   C u l t u r e = n e u t r a l ,   P u b l i c K e y T o k e n = b 7 7 a 5 c 5 6 1 9 3 4 e 0 8 9 "   o r d e r = " 9 9 9 "   k e y = " w i d t h "   v a l u e = " 0 "   g r o u p = " S i z e "   g r o u p O r d e r = " - 1 "   i s G e n e r a t e d = " t r u e " / >  
                         < / p a r a m e t e r s >  
                     < / c o n t e n t C o n t r o l >  
                     < c o n t e n t C o n t r o l   i d = " c b 8 2 a c 3 3 - 1 6 9 e - 4 8 c c - a 8 e e - 2 2 8 2 f c b 3 5 4 c 9 "   n a m e = " I m a g e . I m a g e P a t h "   a s s e m b l y = " I p h e l i o n . O u t l i n e . P o w e r P o i n t . d l l "   t y p e = " I p h e l i o n . O u t l i n e . P o w e r P o i n t . R e n d e r e r s . I m a g e R e n d e r e r "   o r d e r = " 3 "   a c t i v e = " t r u e "   e n t i t y I d = " 0 5 d 2 f e 2 d - 7 f 0 0 - 4 3 f 6 - b 7 9 4 - 3 4 b 5 3 7 5 d e 4 8 3 " 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6 2 2 d a 8 9 8 - e 4 a b - 4 8 5 1 - 8 6 a 3 - 8 0 6 7 2 c 1 2 d 2 c 9 "   n a m e = " U n i t   t y p e "   t y p e = " I p h e l i o n . O u t l i n e . C o r e . E n t i t i e s . U n i t T y p e ,   I p h e l i o n . O u t l i n e . C o r e ,   V e r s i o n = 1 . 8 . 6 . 3 0 ,   C u l t u r e = n e u t r a l ,   P u b l i c K e y T o k e n = n u l l "   o r d e r = " 1 "   k e y = " u n i t T y p e T y p e "   v a l u e = " C e n t i m e t e r s "   g r o u p = " S i z e "   g r o u p O r d e r = " - 1 "   i s G e n e r a t e d = " f a l s e " / >  
                             < p a r a m e t e r   i d = " 4 a 6 3 2 2 d a - 2 7 4 8 - 4 e d c - 8 f 4 8 - 2 2 1 0 3 e 2 6 d e 1 0 "   n a m e = " Z   o r d e r "   t y p e = " I p h e l i o n . O u t l i n e . P o w e r P o i n t . R e n d e r e r s . Z O r d e r ,   I p h e l i o n . O u t l i n e . P o w e r P o i n t ,   V e r s i o n = 1 . 8 . 6 . 3 0 ,   C u l t u r e = n e u t r a l ,   P u b l i c K e y T o k e n = n u l l "   o r d e r = " 4 "   k e y = " z O r d e r "   v a l u e = " N o n e "   g r o u p = " P o s i t i o n "   g r o u p O r d e r = " - 1 "   i s G e n e r a t e d = " f a l s e " / >  
                             < p a r a m e t e r   i d = " b d e e e a a 6 - 6 f a 2 - 4 9 6 9 - 9 b f a - 6 0 c f f 2 a 3 b e 5 9 "   n a m e = " C r o p   t y p e "   t y p e = " I p h e l i o n . O u t l i n e . P o w e r P o i n t . R e n d e r e r s . C r o p T y p e ,   I p h e l i o n . O u t l i n e . P o w e r P o i n t ,   V e r s i o n = 1 . 8 . 6 . 3 0 ,   C u l t u r e = n e u t r a l ,   P u b l i c K e y T o k e n = n u l l "   o r d e r = " 9 9 9 "   k e y = " c r o p T y p e "   v a l u e = " N o n e "   g r o u p O r d e r = " - 1 "   i s G e n e r a t e d = " f a l s e " / >  
                             < p a r a m e t e r   i d = " 5 5 2 1 e 7 e 7 - 3 d f 7 - 4 2 b b - b 5 b e - d 8 f e 5 6 2 0 4 f 1 d "   n a m e = " D e l e t e   i f   e m p t y "   t y p e = " S y s t e m . B o o l e a n ,   m s c o r l i b ,   V e r s i o n = 4 . 0 . 0 . 0 ,   C u l t u r e = n e u t r a l ,   P u b l i c K e y T o k e n = b 7 7 a 5 c 5 6 1 9 3 4 e 0 8 9 "   o r d e r = " 9 9 9 "   k e y = " d e l e t e I f E m p t y "   v a l u e = " F a l s e "   g r o u p O r d e r = " - 1 "   i s G e n e r a t e d = " f a l s e " / >  
                             < p a r a m e t e r   i d = " c 2 1 b 2 d 3 8 - 3 1 c f - 4 0 e 6 - 9 f d 7 - 8 3 c b 6 5 4 0 b c 4 a "   n a m e = " F i e l d   i n d e x "   t y p e = " S y s t e m . I n t 3 2 ,   m s c o r l i b ,   V e r s i o n = 4 . 0 . 0 . 0 ,   C u l t u r e = n e u t r a l ,   P u b l i c K e y T o k e n = b 7 7 a 5 c 5 6 1 9 3 4 e 0 8 9 "   o r d e r = " 9 9 9 "   k e y = " i n d e x "   v a l u e = " "   g r o u p O r d e r = " - 1 "   i s G e n e r a t e d = " f a l s e " / >  
                             < p a r a m e t e r   i d = " c a 6 8 2 f d 2 - a e 8 9 - 4 9 c 5 - a 5 8 9 - f 6 3 0 e 4 a 9 9 2 0 f "   n a m e = " H e i g h t "   t y p e = " S y s t e m . S i n g l e ,   m s c o r l i b ,   V e r s i o n = 4 . 0 . 0 . 0 ,   C u l t u r e = n e u t r a l ,   P u b l i c K e y T o k e n = b 7 7 a 5 c 5 6 1 9 3 4 e 0 8 9 "   o r d e r = " 9 9 9 "   k e y = " h e i g h t "   v a l u e = " 1 0 . 2 "   g r o u p = " S i z e "   g r o u p O r d e r = " - 1 "   i s G e n e r a t e d = " t r u e " / >  
                             < p a r a m e t e r   i d = " 5 f 1 2 5 5 2 c - f 3 8 e - 4 c 6 0 - 9 9 1 b - 9 1 c 9 7 e 6 1 3 b 7 7 "   n a m e = " L o c k   a s p e c t   r a t i o "   t y p e = " S y s t e m . B o o l e a n ,   m s c o r l i b ,   V e r s i o n = 4 . 0 . 0 . 0 ,   C u l t u r e = n e u t r a l ,   P u b l i c K e y T o k e n = b 7 7 a 5 c 5 6 1 9 3 4 e 0 8 9 "   o r d e r = " 9 9 9 "   k e y = " l o c k A s p e c t R a t i o "   v a l u e = " F a l s e "   g r o u p O r d e r = " - 1 "   i s G e n e r a t e d = " f a l s e " / >  
                             < p a r a m e t e r   i d = " 7 d 7 8 4 1 7 e - e 1 8 3 - 4 9 e b - b e 0 7 - 7 7 6 4 e 0 f 8 b 5 a 0 "   n a m e = " R e t a i n   s h a p e   s e t t i n g s "   t y p e = " S y s t e m . B o o l e a n ,   m s c o r l i b ,   V e r s i o n = 4 . 0 . 0 . 0 ,   C u l t u r e = n e u t r a l ,   P u b l i c K e y T o k e n = b 7 7 a 5 c 5 6 1 9 3 4 e 0 8 9 "   o r d e r = " 9 9 9 "   k e y = " r e t a i n S h a p e S e t t i n g s "   v a l u e = " T r u e "   g r o u p O r d e r = " - 1 "   i s G e n e r a t e d = " f a l s e " / >  
                             < p a r a m e t e r   i d = " 9 7 2 9 0 d 7 6 - e a 7 5 - 4 6 d 9 - 9 e e 9 - d 4 4 5 c e d f b 2 9 2 "   n a m e = " W i d t h "   t y p e = " S y s t e m . S i n g l e ,   m s c o r l i b ,   V e r s i o n = 4 . 0 . 0 . 0 ,   C u l t u r e = n e u t r a l ,   P u b l i c K e y T o k e n = b 7 7 a 5 c 5 6 1 9 3 4 e 0 8 9 "   o r d e r = " 9 9 9 "   k e y = " w i d t h "   v a l u e = " 3 3 . 8 7 "   g r o u p = " S i z e "   g r o u p O r d e r = " - 1 "   i s G e n e r a t e d = " t r u e " / >  
                         < / p a r a m e t e r s >  
                     < / c o n t e n t C o n t r o l >  
                     < c o n t e n t C o n t r o l   i d = " d 6 a 9 a 4 c 5 - 8 6 8 b - 4 4 7 1 - 8 e d 4 - 3 0 5 a a 2 4 5 2 c 6 f "   n a m e = " 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6 c 1 f c c 9 4 - e 3 d a - 4 7 e e - b 4 3 8 - f e 0 2 2 0 9 f 3 6 c a "   n a m e = " D e l e t e   i f   e m p t y "   t y p e = " S y s t e m . B o o l e a n ,   m s c o r l i b ,   V e r s i o n = 4 . 0 . 0 . 0 ,   C u l t u r e = n e u t r a l ,   P u b l i c K e y T o k e n = b 7 7 a 5 c 5 6 1 9 3 4 e 0 8 9 "   o r d e r = " 9 9 9 "   k e y = " d e l e t e I f E m p t y "   v a l u e = " F a l s e "   g r o u p O r d e r = " - 1 "   i s G e n e r a t e d = " f a l s e " / >  
                             < p a r a m e t e r   i d = " 5 e a c e d 8 d - d 1 a 5 - 4 d 7 6 - b 7 c 9 - 6 3 3 a 4 e 0 1 6 d 5 2 "   n a m e = " F i e l d   i n d e x "   t y p e = " S y s t e m . I n t 3 2 ,   m s c o r l i b ,   V e r s i o n = 4 . 0 . 0 . 0 ,   C u l t u r e = n e u t r a l ,   P u b l i c K e y T o k e n = b 7 7 a 5 c 5 6 1 9 3 4 e 0 8 9 "   o r d e r = " 9 9 9 "   k e y = " i n d e x "   v a l u e = " "   g r o u p O r d e r = " - 1 "   i s G e n e r a t e d = " f a l s e " / >  
                             < p a r a m e t e r   i d = " b a c c 0 0 5 4 - e c 9 d - 4 5 1 f - a e 1 1 - 8 f 5 5 8 b 6 8 2 d 5 c "   n a m e = " F o r m a t   X M L   c o n t e n t "   t y p e = " S y s t e m . B o o l e a n ,   m s c o r l i b ,   V e r s i o n = 4 . 0 . 0 . 0 ,   C u l t u r e = n e u t r a l ,   P u b l i c K e y T o k e n = b 7 7 a 5 c 5 6 1 9 3 4 e 0 8 9 "   o r d e r = " 9 9 9 "   k e y = " f o r m a t X m l C o n t e n t "   v a l u e = " F a l s e "   g r o u p O r d e r = " - 1 "   i s G e n e r a t e d = " f a l s e " / >  
                             < p a r a m e t e r   i d = " 7 2 9 7 7 a 8 3 - 6 5 f 0 - 4 b 5 2 - b 8 8 e - 8 6 9 8 f b 8 5 b a 9 1 " 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8 3 6 5 1 8 f 9 - 0 0 f 0 - 4 7 a 0 - a 8 8 f - 4 6 9 d 9 e 0 a c 5 9 e "   n a m e = " P a r e n t   f i e l d   i n d e x "   t y p e = " S y s t e m . I n t 3 2 ,   m s c o r l i b ,   V e r s i o n = 4 . 0 . 0 . 0 ,   C u l t u r e = n e u t r a l ,   P u b l i c K e y T o k e n = b 7 7 a 5 c 5 6 1 9 3 4 e 0 8 9 "   o r d e r = " 9 9 9 "   k e y = " p a r e n t I n d e x "   v a l u e = " "   g r o u p O r d e r = " - 1 "   i s G e n e r a t e d = " f a l s 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    < c o n t e n t C o n t r o l   i d = " e 7 8 b 5 b 4 4 - 2 5 1 0 - 4 2 8 f - a 7 0 a - 7 3 a 9 9 f 0 8 4 5 e 7 " 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            < p a r a m e t e r s >  
                             < p a r a m e t e r   i d = " e 8 e e 9 2 1 2 - 3 f e 4 - 4 f e 0 - 9 5 c 4 - 4 3 0 a 1 4 1 5 8 5 d 0 "   n a m e = " D e l e t e   i f   e m p t y "   t y p e = " S y s t e m . B o o l e a n ,   m s c o r l i b ,   V e r s i o n = 4 . 0 . 0 . 0 ,   C u l t u r e = n e u t r a l ,   P u b l i c K e y T o k e n = b 7 7 a 5 c 5 6 1 9 3 4 e 0 8 9 "   o r d e r = " 9 9 9 "   k e y = " d e l e t e I f E m p t y "   v a l u e = " F a l s e "   g r o u p O r d e r = " - 1 "   i s G e n e r a t e d = " f a l s e " / >  
                             < p a r a m e t e r   i d = " 1 5 0 3 b 4 6 8 - 1 c f f - 4 f 9 5 - 9 5 7 1 - 7 2 9 c 8 1 a 8 2 9 8 e "   n a m e = " F i e l d   i n d e x "   t y p e = " S y s t e m . I n t 3 2 ,   m s c o r l i b ,   V e r s i o n = 4 . 0 . 0 . 0 ,   C u l t u r e = n e u t r a l ,   P u b l i c K e y T o k e n = b 7 7 a 5 c 5 6 1 9 3 4 e 0 8 9 "   o r d e r = " 9 9 9 "   k e y = " i n d e x "   v a l u e = " "   g r o u p O r d e r = " - 1 "   i s G e n e r a t e d = " f a l s e " / >  
                             < p a r a m e t e r   i d = " 3 4 5 2 6 7 f c - 9 9 c c - 4 9 2 9 - 9 6 b 6 - a 8 7 1 8 7 1 7 a a 2 8 "   n a m e = " F o r m a t   X M L   c o n t e n t "   t y p e = " S y s t e m . B o o l e a n ,   m s c o r l i b ,   V e r s i o n = 4 . 0 . 0 . 0 ,   C u l t u r e = n e u t r a l ,   P u b l i c K e y T o k e n = b 7 7 a 5 c 5 6 1 9 3 4 e 0 8 9 "   o r d e r = " 9 9 9 "   k e y = " f o r m a t X m l C o n t e n t "   v a l u e = " F a l s e "   g r o u p O r d e r = " - 1 "   i s G e n e r a t e d = " f a l s e " / >  
                             < p a r a m e t e r   i d = " 6 4 5 1 1 5 9 b - 5 e 2 8 - 4 3 7 4 - 8 6 8 d - 2 2 5 1 c c 9 c 4 6 4 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5 5 b 4 d c 2 0 - 0 8 d a - 4 a 7 0 - 9 8 e 7 - e f d a b 4 3 b f e 0 b " 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0 5 d 2 f e 2 d - 7 f 0 0 - 4 3 f 6 - b 7 9 4 - 3 4 b 5 3 7 5 d e 4 8 3 " 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5 3 5 9 0 4 e 9 - 8 5 0 3 - 4 b 3 8 - b 2 c a - 7 1 7 6 5 3 0 4 1 4 d 0 "   n a m e = " A l l o w   u n s e l e c t   l a s t   i t e m "   t y p e = " S y s t e m . B o o l e a n ,   m s c o r l i b ,   V e r s i o n = 4 . 0 . 0 . 0 ,   C u l t u r e = n e u t r a l ,   P u b l i c K e y T o k e n = b 7 7 a 5 c 5 6 1 9 3 4 e 0 8 9 "   o r d e r = " 9 9 9 "   k e y = " u n s e l e c t L a s t "   v a l u e = " T r u e "   g r o u p O r d e r = " - 1 "   i s G e n e r a t e d = " f a l s e " / >  
                             < p a r a m e t e r   i d = " 4 b 4 4 d 1 a d - c b 6 c - 4 3 b 4 - 8 9 6 e - 1 b 8 0 3 0 7 b d 1 5 f "   n a m e = " D e f a u l t   z o o m "   t y p e = " S y s t e m . I n t 3 2 ,   m s c o r l i b ,   V e r s i o n = 4 . 0 . 0 . 0 ,   C u l t u r e = n e u t r a l ,   P u b l i c K e y T o k e n = b 7 7 a 5 c 5 6 1 9 3 4 e 0 8 9 "   o r d e r = " 9 9 9 "   k e y = " z o o m "   v a l u e = " "   g r o u p O r d e r = " - 1 "   i s G e n e r a t e d = " f a l s e " / >  
                             < p a r a m e t e r   i d = " d 6 b 1 b 4 c a - 0 a a 9 - 4 3 6 f - 8 a 9 d - c 2 8 8 a b a 4 f 0 d c "   n a m e = " H e i g h t "   t y p e = " S y s t e m . I n t 3 2 ,   m s c o r l i b ,   V e r s i o n = 4 . 0 . 0 . 0 ,   C u l t u r e = n e u t r a l ,   P u b l i c K e y T o k e n = b 7 7 a 5 c 5 6 1 9 3 4 e 0 8 9 "   o r d e r = " 9 9 9 "   k e y = " h e i g h t "   v a l u e = " 3 8 0 "   g r o u p O r d e r = " - 1 "   i s G e n e r a t e d = " f a l s e " / >  
                             < p a r a m e t e r   i d = " 1 7 c 0 e d 0 9 - f e e 6 - 4 f f 8 - a 1 d 2 - 6 2 9 0 4 e b 0 1 6 3 3 "   n a m e = " H i d e   f i l e   e x t e n s i o n "   t y p e = " S y s t e m . B o o l e a n ,   m s c o r l i b ,   V e r s i o n = 4 . 0 . 0 . 0 ,   C u l t u r e = n e u t r a l ,   P u b l i c K e y T o k e n = b 7 7 a 5 c 5 6 1 9 3 4 e 0 8 9 "   o r d e r = " 9 9 9 "   k e y = " h i d e F i l e E x t "   v a l u e = " T r u e "   g r o u p O r d e r = " - 1 "   i s G e n e r a t e d = " f a l s e " / >  
                             < p a r a m e t e r   i d = " 8 2 f 5 6 0 2 8 - 6 c 7 4 - 4 1 8 a - 9 b 8 5 - 7 3 0 3 c 0 e f 4 d 4 d "   n a m e = " I m a g e s   f o l d e r "   t y p e = " S y s t e m . S t r i n g ,   m s c o r l i b ,   V e r s i o n = 4 . 0 . 0 . 0 ,   C u l t u r e = n e u t r a l ,   P u b l i c K e y T o k e n = b 7 7 a 5 c 5 6 1 9 3 4 e 0 8 9 "   o r d e r = " 9 9 9 "   k e y = " i m a g e s F o l d e r "   v a l u e = " & l t ; ? x m l   v e r s i o n = & q u o t ; 1 . 0 & q u o t ;   e n c o d i n g = & q u o t ; u t f - 1 6 & q u o t ; ? & g t ; & # x A ; & l t ; f o r m a t S t r i n g   x m l n s : x s i = & q u o t ; h t t p : / / w w w . w 3 . o r g / 2 0 0 1 / X M L S c h e m a - i n s t a n c e & q u o t ;   x m l n s : x s d = & q u o t ; h t t p : / / w w w . w 3 . o r g / 2 0 0 1 / X M L S c h e m a & q u o t ; & g t ; & # x A ;     & l t ; t y p e & g t ; e x p r e s s i o n & l t ; / t y p e & g t ; & # x A ;     & l t ; t e x t & g t ; { L a b e l s . F i l e   P a t h s - R e s o u r c e s   F o l d e r }   & a m p ; a m p ;   { L a b e l s . F i l e   P a t h s - I m a g e s   I n t e r m e d i a r y   P P T } & l t ; / t e x t & g t ; & # x A ; & l t ; / f o r m a t S t r i n g & g t ; "   a r g u m e n t = " F o r m a t S t r i n g "   g r o u p O r d e r = " - 1 "   i s G e n e r a t e d = " f a l s e " / >  
                             < p a r a m e t e r   i d = " 3 4 6 c a b 0 1 - 1 f 7 5 - 4 8 e d - b e 9 2 - 6 8 1 e d d 4 d b a b c "   n a m e = " M a x   s e l e c t i o n s "   t y p e = " S y s t e m . I n t 3 2 ,   m s c o r l i b ,   V e r s i o n = 4 . 0 . 0 . 0 ,   C u l t u r e = n e u t r a l ,   P u b l i c K e y T o k e n = b 7 7 a 5 c 5 6 1 9 3 4 e 0 8 9 "   o r d e r = " 9 9 9 "   k e y = " m a x S e l e c t e d "   v a l u e = " 1 "   g r o u p O r d e r = " - 1 "   i s G e n e r a t e d = " f a l s e " / >  
                             < p a r a m e t e r   i d = " 2 2 c 9 d d e f - 7 f 8 c - 4 d 9 d - a b 7 0 - 8 7 9 b 3 0 9 f 5 d 9 2 "   n a m e = " M i n   s e l e c t i o n s "   t y p e = " S y s t e m . I n t 3 2 ,   m s c o r l i b ,   V e r s i o n = 4 . 0 . 0 . 0 ,   C u l t u r e = n e u t r a l ,   P u b l i c K e y T o k e n = b 7 7 a 5 c 5 6 1 9 3 4 e 0 8 9 "   o r d e r = " 9 9 9 "   k e y = " m i n S e l e c t e d "   v a l u e = " 0 "   g r o u p O r d e r = " - 1 "   i s G e n e r a t e d = " f a l s e " / >  
                             < p a r a m e t e r   i d = " a 6 8 d f 4 1 0 - 4 b b f - 4 c a 0 - 9 e b 1 - d 3 6 a e 8 f a a d 6 5 " 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  / & g t ; & # x A ; & l t ; / u i L o c a l i z e d S t r i n g & g t ; "   a r g u m e n t = " U I L o c a l i z e d S t r i n g "   g r o u p O r d e r = " - 1 "   i s G e n e r a t e d = " f a l s e " / >  
                         < / p a r a m e t e r s >  
                     < / q u e s t i o n >  
                     < q u e s t i o n   i d = " 7 f 4 c 7 b 6 1 - 2 6 5 2 - 4 3 7 b - 9 0 2 c - 4 3 6 4 4 6 c 0 6 0 0 b " 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b 7 a 0 d 0 f 1 - b 2 8 8 - 4 1 3 c - a a 5 1 - 1 4 d 0 7 a 6 b 4 d e e "   n a m e = " A l l o w   r e t u r n "   t y p e = " S y s t e m . B o o l e a n ,   m s c o r l i b ,   V e r s i o n = 4 . 0 . 0 . 0 ,   C u l t u r e = n e u t r a l ,   P u b l i c K e y T o k e n = b 7 7 a 5 c 5 6 1 9 3 4 e 0 8 9 "   o r d e r = " 9 9 9 "   k e y = " m u l t i l i n e "   v a l u e = " F a l s e "   g r o u p O r d e r = " - 1 "   i s G e n e r a t e d = " f a l s e " / >  
                             < p a r a m e t e r   i d = " d 1 8 4 6 b 5 f - 8 9 c 3 - 4 c a 2 - 9 7 6 b - f 4 2 5 7 3 6 f c c 7 6 "   n a m e = " H e i g h t "   t y p e = " S y s t e m . I n t 3 2 ,   m s c o r l i b ,   V e r s i o n = 4 . 0 . 0 . 0 ,   C u l t u r e = n e u t r a l ,   P u b l i c K e y T o k e n = b 7 7 a 5 c 5 6 1 9 3 4 e 0 8 9 "   o r d e r = " 9 9 9 "   k e y = " h e i g h t "   v a l u e = " "   g r o u p O r d e r = " - 1 "   i s G e n e r a t e d = " f a l s e " / >  
                             < p a r a m e t e r   i d = " 5 5 1 c 6 d e e - f 3 1 6 - 4 6 a 3 - 9 1 b e - 3 5 d d 1 8 2 e 1 9 c 1 "   n a m e = " M a x   l e n g t h "   t y p e = " S y s t e m . N u l l a b l e ` 1 [ [ S y s t e m . I n t 3 2 ,   m s c o r l i b ,   V e r s i o n = 4 . 0 . 0 . 0 ,   C u l t u r e = n e u t r a l ,   P u b l i c K e y T o k e n = b 7 7 a 5 c 5 6 1 9 3 4 e 0 8 9 ] ] ,   m s c o r l i b ,   V e r s i o n = 4 . 0 . 0 . 0 ,   C u l t u r e = n e u t r a l ,   P u b l i c K e y T o k e n = b 7 7 a 5 c 5 6 1 9 3 4 e 0 8 9 "   o r d e r = " 9 9 9 "   k e y = " m a x L e n g t h "   v a l u e = " "   g r o u p O r d e r = " - 1 "   i s G e n e r a t e d = " f a l s e " / >  
                             < p a r a m e t e r   i d = " 2 3 9 f e 9 6 a - 0 d 6 0 - 4 a d b - b 8 b b - e 0 0 6 e 9 2 8 f e 5 c "   n a m e = " R e m e m b e r   l a s t   v a l u e "   t y p e = " S y s t e m . B o o l e a n ,   m s c o r l i b ,   V e r s i o n = 4 . 0 . 0 . 0 ,   C u l t u r e = n e u t r a l ,   P u b l i c K e y T o k e n = b 7 7 a 5 c 5 6 1 9 3 4 e 0 8 9 "   o r d e r = " 9 9 9 "   k e y = " r e m e m b e r L a s t V a l u e "   v a l u e = " F a l s e "   g r o u p O r d e r = " - 1 "   i s G e n e r a t e d = " f a l s e " / >  
                             < p a r a m e t e r   i d = " b c d 7 a a b 3 - 9 8 9 c - 4 7 1 7 - a a e 8 - 3 6 4 2 2 1 8 f 1 9 2 4 "   n a m e = " R e q u i r e d   f i e l d "   t y p e = " S y s t e m . B o o l e a n ,   m s c o r l i b ,   V e r s i o n = 4 . 0 . 0 . 0 ,   C u l t u r e = n e u t r a l ,   P u b l i c K e y T o k e n = b 7 7 a 5 c 5 6 1 9 3 4 e 0 8 9 "   o r d e r = " 9 9 9 "   k e y = " r e q u i r e d "   v a l u e = " F a l s e "   g r o u p O r d e r = " - 1 "   i s G e n e r a t e d = " f a l s e " / >  
                             < p a r a m e t e r   i d = " 5 4 d e 2 a 9 9 - c 5 c f - 4 3 6 c - a a 3 3 - b 3 e 3 5 b a a 8 8 8 d "   n a m e = " S e p a r a t e   l i n e s "   t y p e = " S y s t e m . B o o l e a n ,   m s c o r l i b ,   V e r s i o n = 4 . 0 . 0 . 0 ,   C u l t u r e = n e u t r a l ,   P u b l i c K e y T o k e n = b 7 7 a 5 c 5 6 1 9 3 4 e 0 8 9 "   o r d e r = " 9 9 9 "   k e y = " s p l i t L i n e s "   v a l u e = " F a l s e "   g r o u p O r d e r = " - 1 "   i s G e n e r a t e d = " f a l s e " / >  
                             < p a r a m e t e r   i d = " 2 d a 3 e 0 4 6 - 4 d 0 a - 4 9 5 0 - 8 b 9 6 - 7 0 8 3 0 2 d f 1 5 8 0 "   n a m e = " S h o w   c h a r a c t e r   c o u n t "   t y p e = " S y s t e m . B o o l e a n ,   m s c o r l i b ,   V e r s i o n = 4 . 0 . 0 . 0 ,   C u l t u r e = n e u t r a l ,   P u b l i c K e y T o k e n = b 7 7 a 5 c 5 6 1 9 3 4 e 0 8 9 "   o r d e r = " 9 9 9 "   k e y = " s h o w C o u n t e r "   v a l u e = " F a l s e "   g r o u p O r d e r = " - 1 "   i s G e n e r a t e d = " f a l s e " / >  
                             < p a r a m e t e r   i d = " 9 9 a 6 f 5 1 a - e 0 9 7 - 4 4 7 0 - 9 9 d c - d a d 5 1 3 8 c f 9 7 f " 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T i t l e & l t ; / t e x t & g t ; & # x A ; & l t ; / u i L o c a l i z e d S t r i n g & g t ; "   a r g u m e n t = " U I L o c a l i z e d S t r i n g "   g r o u p O r d e r = " - 1 "   i s G e n e r a t e d = " f a l s e " / >  
                             < p a r a m e t e r   i d = " d 1 1 e f 5 f 2 - d f a e - 4 3 a 5 - a b 2 4 - 2 e 8 d b 7 0 5 d 0 5 0 "   n a m e = " W i d t h   t y p e "   t y p e = " I p h e l i o n . O u t l i n e . M o d e l . I n t e r f a c e s . Q u e s t i o n C o n t r o l L a y o u t ,   I p h e l i o n . O u t l i n e . M o d e l ,   V e r s i o n = 1 . 8 . 6 . 3 0 ,   C u l t u r e = n e u t r a l ,   P u b l i c K e y T o k e n = n u l l "   o r d e r = " 9 9 9 "   k e y = " l a y o u t "   v a l u e = " F u l l "   g r o u p O r d e r = " - 1 "   i s G e n e r a t e d = " f a l s e " / >  
                             < p a r a m e t e r   i d = " 5 5 7 c b a 8 1 - b f 6 e - 4 8 8 4 - 9 5 f 0 - 4 d 8 6 7 0 6 a e 9 2 7 "   n a m e = " W r a p   t e x t "   t y p e = " S y s t e m . B o o l e a n ,   m s c o r l i b ,   V e r s i o n = 4 . 0 . 0 . 0 ,   C u l t u r e = n e u t r a l ,   P u b l i c K e y T o k e n = b 7 7 a 5 c 5 6 1 9 3 4 e 0 8 9 "   o r d e r = " 9 9 9 "   k e y = " w r a p T e x t "   v a l u e = " T r u e "   g r o u p O r d e r = " - 1 "   i s G e n e r a t e d = " f a l s e " / >  
                         < / p a r a m e t e r s >  
                     < / q u e s t i o n >  
                     < q u e s t i o n   i d = " 3 c 4 e 2 7 2 9 - a 2 f c - 4 a 5 9 - a d 1 e - b 7 0 a 9 4 8 d 3 b b 6 " 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c e 8 6 9 b a - 6 5 2 d - 4 f 0 e - 9 6 e 1 - 9 b e b c 5 b 1 8 b 5 2 "   n a m e = " A l l o w   r e t u r n "   t y p e = " S y s t e m . B o o l e a n ,   m s c o r l i b ,   V e r s i o n = 4 . 0 . 0 . 0 ,   C u l t u r e = n e u t r a l ,   P u b l i c K e y T o k e n = b 7 7 a 5 c 5 6 1 9 3 4 e 0 8 9 "   o r d e r = " 9 9 9 "   k e y = " m u l t i l i n e "   v a l u e = " F a l s e "   g r o u p O r d e r = " - 1 "   i s G e n e r a t e d = " f a l s e " / >  
                             < p a r a m e t e r   i d = " b d 7 2 2 2 0 6 - c 2 7 c - 4 3 a 2 - 9 d e a - 8 a 2 d d 6 d c 6 f 7 a "   n a m e = " H e i g h t "   t y p e = " S y s t e m . I n t 3 2 ,   m s c o r l i b ,   V e r s i o n = 4 . 0 . 0 . 0 ,   C u l t u r e = n e u t r a l ,   P u b l i c K e y T o k e n = b 7 7 a 5 c 5 6 1 9 3 4 e 0 8 9 "   o r d e r = " 9 9 9 "   k e y = " h e i g h t "   v a l u e = " "   g r o u p O r d e r = " - 1 "   i s G e n e r a t e d = " f a l s e " / >  
                             < p a r a m e t e r   i d = " a d 2 3 7 4 b 6 - 4 2 a a - 4 0 a 0 - a 1 7 1 - 5 9 a 2 c 0 9 b a 4 f 5 "   n a m e = " M a x   l e n g t h "   t y p e = " S y s t e m . N u l l a b l e ` 1 [ [ S y s t e m . I n t 3 2 ,   m s c o r l i b ,   V e r s i o n = 4 . 0 . 0 . 0 ,   C u l t u r e = n e u t r a l ,   P u b l i c K e y T o k e n = b 7 7 a 5 c 5 6 1 9 3 4 e 0 8 9 ] ] ,   m s c o r l i b ,   V e r s i o n = 4 . 0 . 0 . 0 ,   C u l t u r e = n e u t r a l ,   P u b l i c K e y T o k e n = b 7 7 a 5 c 5 6 1 9 3 4 e 0 8 9 "   o r d e r = " 9 9 9 "   k e y = " m a x L e n g t h "   v a l u e = " "   g r o u p O r d e r = " - 1 "   i s G e n e r a t e d = " f a l s e " / >  
                             < p a r a m e t e r   i d = " 8 6 7 8 1 d 5 7 - 6 0 f b - 4 5 5 c - b 3 1 5 - 4 b f a 4 3 7 9 9 7 f 6 "   n a m e = " R e m e m b e r   l a s t   v a l u e "   t y p e = " S y s t e m . B o o l e a n ,   m s c o r l i b ,   V e r s i o n = 4 . 0 . 0 . 0 ,   C u l t u r e = n e u t r a l ,   P u b l i c K e y T o k e n = b 7 7 a 5 c 5 6 1 9 3 4 e 0 8 9 "   o r d e r = " 9 9 9 "   k e y = " r e m e m b e r L a s t V a l u e "   v a l u e = " F a l s e "   g r o u p O r d e r = " - 1 "   i s G e n e r a t e d = " f a l s e " / >  
                             < p a r a m e t e r   i d = " 0 6 d b c 0 d 2 - 0 c 7 9 - 4 3 8 e - b 0 7 b - 7 c f 5 f c b 1 d 3 2 c "   n a m e = " R e q u i r e d   f i e l d "   t y p e = " S y s t e m . B o o l e a n ,   m s c o r l i b ,   V e r s i o n = 4 . 0 . 0 . 0 ,   C u l t u r e = n e u t r a l ,   P u b l i c K e y T o k e n = b 7 7 a 5 c 5 6 1 9 3 4 e 0 8 9 "   o r d e r = " 9 9 9 "   k e y = " r e q u i r e d "   v a l u e = " F a l s e "   g r o u p O r d e r = " - 1 "   i s G e n e r a t e d = " f a l s e " / >  
                             < p a r a m e t e r   i d = " 3 8 3 5 7 0 f 3 - 1 2 6 0 - 4 5 0 b - b 3 f 5 - f 0 a d 6 d e c f 4 7 5 "   n a m e = " S e p a r a t e   l i n e s "   t y p e = " S y s t e m . B o o l e a n ,   m s c o r l i b ,   V e r s i o n = 4 . 0 . 0 . 0 ,   C u l t u r e = n e u t r a l ,   P u b l i c K e y T o k e n = b 7 7 a 5 c 5 6 1 9 3 4 e 0 8 9 "   o r d e r = " 9 9 9 "   k e y = " s p l i t L i n e s "   v a l u e = " F a l s e "   g r o u p O r d e r = " - 1 "   i s G e n e r a t e d = " f a l s e " / >  
                             < p a r a m e t e r   i d = " 3 f 1 a 2 a b 7 - e f 7 1 - 4 e c b - 9 4 7 1 - 5 4 5 c c 7 e b 9 1 d 7 "   n a m e = " S h o w   c h a r a c t e r   c o u n t "   t y p e = " S y s t e m . B o o l e a n ,   m s c o r l i b ,   V e r s i o n = 4 . 0 . 0 . 0 ,   C u l t u r e = n e u t r a l ,   P u b l i c K e y T o k e n = b 7 7 a 5 c 5 6 1 9 3 4 e 0 8 9 "   o r d e r = " 9 9 9 "   k e y = " s h o w C o u n t e r "   v a l u e = " F a l s e "   g r o u p O r d e r = " - 1 "   i s G e n e r a t e d = " f a l s e " / >  
                             < p a r a m e t e r   i d = " a 7 0 7 0 f 8 6 - c 8 f 3 - 4 7 b b - b 2 c 4 - 5 b 0 c 8 9 f b e 9 0 8 " 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f f 6 d e d 5 0 - b 2 0 5 - 4 8 1 9 - 8 9 e 3 - 3 c 6 a e d 0 9 2 4 7 6 "   n a m e = " W i d t h   t y p e "   t y p e = " I p h e l i o n . O u t l i n e . M o d e l . I n t e r f a c e s . Q u e s t i o n C o n t r o l L a y o u t ,   I p h e l i o n . O u t l i n e . M o d e l ,   V e r s i o n = 1 . 8 . 6 . 3 0 ,   C u l t u r e = n e u t r a l ,   P u b l i c K e y T o k e n = n u l l "   o r d e r = " 9 9 9 "   k e y = " l a y o u t "   v a l u e = " F u l l "   g r o u p O r d e r = " - 1 "   i s G e n e r a t e d = " f a l s e " / >  
                             < p a r a m e t e r   i d = " f 8 f b 2 1 8 a - 1 9 9 f - 4 2 2 d - b a 7 5 - c 8 0 b e 4 a 9 c 7 6 f "   n a m e = " W r a p   t e x t "   t y p e = " S y s t e m . B o o l e a n ,   m s c o r l i b ,   V e r s i o n = 4 . 0 . 0 . 0 ,   C u l t u r e = n e u t r a l ,   P u b l i c K e y T o k e n = b 7 7 a 5 c 5 6 1 9 3 4 e 0 8 9 "   o r d e r = " 9 9 9 "   k e y = " w r a p T e x t "   v a l u e = " T r u e "   g r o u p O r d e r = " - 1 "   i s G e n e r a t e d = " f a l s e " / >  
                         < / p a r a m e t e r s >  
                     < / q u e s t i o n >  
                     < q u e s t i o n   i d = " f 9 9 5 b d f 4 - e 1 2 0 - 4 9 8 a - 9 7 9 8 - f 0 c 3 2 9 d c f d c 4 " 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9 4 6 6 5 e 7 5 - 4 8 1 4 - 4 4 a d - a 8 2 b - e f 5 6 3 6 4 d 8 b 7 f " 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5 3 d 8 f 0 a 8 - 3 a 8 a - 4 c 3 6 - a b 9 0 - 5 e 1 2 0 1 9 a 7 3 e 4 "   n a m e = " M a x   s e l e c t i o n s "   t y p e = " S y s t e m . I n t 3 2 ,   m s c o r l i b ,   V e r s i o n = 4 . 0 . 0 . 0 ,   C u l t u r e = n e u t r a l ,   P u b l i c K e y T o k e n = b 7 7 a 5 c 5 6 1 9 3 4 e 0 8 9 "   o r d e r = " 9 9 9 "   k e y = " m a x S e l e c t e d "   v a l u e = " 0 "   g r o u p O r d e r = " - 1 "   i s G e n e r a t e d = " f a l s e " / >  
                             < p a r a m e t e r   i d = " b e 3 d 6 4 4 8 - 7 d 8 4 - 4 c 7 2 - a 7 d b - 0 b e 0 f e a b d f 3 5 "   n a m e = " M i n   s e l e c t i o n s "   t y p e = " S y s t e m . I n t 3 2 ,   m s c o r l i b ,   V e r s i o n = 4 . 0 . 0 . 0 ,   C u l t u r e = n e u t r a l ,   P u b l i c K e y T o k e n = b 7 7 a 5 c 5 6 1 9 3 4 e 0 8 9 "   o r d e r = " 9 9 9 "   k e y = " m i n S e l e c t e d "   v a l u e = " 0 "   g r o u p O r d e r = " - 1 "   i s G e n e r a t e d = " f a l s e " / >  
                             < p a r a m e t e r   i d = " 2 d 9 5 8 6 4 0 - 3 6 5 f - 4 4 6 1 - a d f 1 - 2 b 1 3 8 d 8 f 8 b 5 a "   n a m e = " N u m b e r   o f   c o l u m n s "   t y p e = " I p h e l i o n . O u t l i n e . C o n t r o l s . Q u e s t i o n C o n t r o l s . V i e w M o d e l s . Q u e s t i o n C o l u m n s ,   I p h e l i o n . O u t l i n e . C o n t r o l s ,   V e r s i o n = 1 . 8 . 6 . 3 0 ,   C u l t u r e = n e u t r a l ,   P u b l i c K e y T o k e n = n u l l "   o r d e r = " 9 9 9 "   k e y = " n u m b e r O f C o l u m n s "   v a l u e = " T w o C o l u m n "   g r o u p O r d e r = " - 1 "   i s G e n e r a t e d = " f a l s e " / >  
                             < p a r a m e t e r   i d = " 2 c 2 f 2 6 9 c - 3 2 b 5 - 4 0 2 d - 8 5 9 5 - 3 b 8 e 6 4 7 0 b c d 3 "   n a m e = " R e m e m b e r   l a s t   v a l u e s "   t y p e = " S y s t e m . B o o l e a n ,   m s c o r l i b ,   V e r s i o n = 4 . 0 . 0 . 0 ,   C u l t u r e = n e u t r a l ,   P u b l i c K e y T o k e n = b 7 7 a 5 c 5 6 1 9 3 4 e 0 8 9 "   o r d e r = " 9 9 9 "   k e y = " r e m e m b e r L a s t V a l u e "   v a l u e = " F a l s e "   g r o u p O r d e r = " - 1 "   i s G e n e r a t e d = " f a l s e " / >  
                             < p a r a m e t e r   i d = " 3 3 a 8 b 1 0 3 - c 0 7 4 - 4 c a f - 8 c d f - 4 3 a e 8 a 5 6 d 3 f 1 "   n a m e = " S e l e c t i o n   m o d e "   t y p e = " I p h e l i o n . O u t l i n e . C o n t r o l s . Q u e s t i o n C o n t r o l s . V i e w M o d e l s . Q u e s t i o n S e l e c t i o n M o d e ,   I p h e l i o n . O u t l i n e . C o n t r o l s ,   V e r s i o n = 1 . 8 . 6 . 3 0 ,   C u l t u r e = n e u t r a l ,   P u b l i c K e y T o k e n = n u l l "   o r d e r = " 9 9 9 "   k e y = " s e l e c t i o n M o d e "   v a l u e = " S i n g l e "   g r o u p O r d e r = " - 1 "   i s G e n e r a t e d = " f a l s e " / >  
                             < p a r a m e t e r   i d = " d 8 3 3 d 4 0 1 - f 6 2 1 - 4 f 0 8 - 9 3 f 1 - e 6 4 c f 1 2 7 d a a e " 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b 1 0 e 1 8 d e - a 8 4 b - 4 7 1 e - a d 9 8 - d e a 0 d 2 7 d a 3 2 9 "   n a m e = " W i d t h   t y p e "   t y p e = " I p h e l i o n . O u t l i n e . M o d e l . I n t e r f a c e s . Q u e s t i o n C o n t r o l L a y o u t ,   I p h e l i o n . O u t l i n e . M o d e l ,   V e r s i o n = 1 . 8 . 6 . 3 0 ,   C u l t u r e = n e u t r a l ,   P u b l i c K e y T o k e n = n u l l "   o r d e r = " 9 9 9 "   k e y = " l a y o u t "   v a l u e = " F u l l "   g r o u p O r d e r = " - 1 "   i s G e n e r a t e d = " f a l s e " / >  
                         < / p a r a m e t e r s >  
                     < / q u e s t i o n >  
                     < q u e s t i o n   i d = " 5 5 7 e b f 9 c - d f 1 e - 4 e 4 8 - 9 2 d f - 6 b 8 4 7 b d d 9 3 a 7 " 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F u l l "   g r o u p O r d e r = " - 1 "   i s G e n e r a t e d = " f a l s e " / >  
                         < / p a r a m e t e r s >  
                     < / q u e s t i o n >  
                     < q u e s t i o n   i d = " 9 3 b 5 5 5 6 8 - 0 3 7 2 - 4 f f 9 - b e f f - 8 e a 7 7 d 3 0 2 e 4 b " 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5 5 b d 4 0 f e - 1 8 1 b - 4 1 a d - 9 c 1 3 - 8 9 a c d d 8 c f d 5 f "   n a m e = " D i s p l a y   c o n t e n t   v a l u e "   t y p e = " S y s t e m . B o o l e a n ,   m s c o r l i b ,   V e r s i o n = 4 . 0 . 0 . 0 ,   C u l t u r e = n e u t r a l ,   P u b l i c K e y T o k e n = b 7 7 a 5 c 5 6 1 9 3 4 e 0 8 9 "   o r d e r = " 9 9 9 "   k e y = " d i s p l a y C o n t e n t "   v a l u e = " F a l s e "   g r o u p O r d e r = " - 1 "   i s G e n e r a t e d = " f a l s e " / >  
                             < p a r a m e t e r   i d = " a b f 9 1 f 6 a - 1 f 4 e - 4 c 6 0 - b d b a - 1 8 d 4 0 5 c 5 e 4 1 9 " 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b f d 7 9 5 d 5 - 7 7 6 8 - 4 2 8 b - a 6 f 2 - 6 0 0 0 5 c 0 c 1 d e d " 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3 5 d c 5 a f 7 - a 9 9 1 - 4 9 7 d - 9 0 3 9 - f 6 f c c 9 f 4 3 0 7 3 "   n a m e = " R e m e m b e r   l a s t   v a l u e s "   t y p e = " S y s t e m . B o o l e a n ,   m s c o r l i b ,   V e r s i o n = 4 . 0 . 0 . 0 ,   C u l t u r e = n e u t r a l ,   P u b l i c K e y T o k e n = b 7 7 a 5 c 5 6 1 9 3 4 e 0 8 9 "   o r d e r = " 9 9 9 "   k e y = " r e m e m b e r L a s t V a l u e "   v a l u e = " F a l s e "   g r o u p O r d e r = " - 1 "   i s G e n e r a t e d = " f a l s e " / >  
                             < p a r a m e t e r   i d = " 6 2 2 4 7 3 6 1 - a 7 9 e - 4 6 b b - a 7 4 2 - 6 8 5 4 0 f b 7 c e 3 a "   n a m e = " U p d a t e   f r o m "   t y p e = " S y s t e m . S t r i n g ,   m s c o r l i b ,   V e r s i o n = 4 . 0 . 0 . 0 ,   C u l t u r e = n e u t r a l ,   P u b l i c K e y T o k e n = b 7 7 a 5 c 5 6 1 9 3 4 e 0 8 9 "   o r d e r = " 9 9 9 "   k e y = " u p d a t e F i e l d "   v a l u e = " "   a r g u m e n t = " F o r m a t S t r i n g "   g r o u p O r d e r = " - 1 "   i s G e n e r a t e d = " f a l s e " / >  
                             < p a r a m e t e r   i d = " a 3 9 4 0 2 6 c - 6 a 9 7 - 4 5 c 8 - 8 5 b 0 - f 1 7 b 9 2 7 8 b f 3 9 " 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a a d d f f b 0 - a 2 7 a - 4 0 6 8 - b 0 d 9 - b 2 7 1 e 6 1 9 4 0 7 2 "   n a m e = " Q V I S   S h o w   L o c a l   l o g o "   a s s e m b l y = " I p h e l i o n . O u t l i n e . M o d e l . d l l "   t y p e = " I p h e l i o n . O u t l i n e . M o d e l . C o m m a n d s . Q u e s t i o n V i s i b i l i t y C o m m a n d "   o r d e r = " 0 "   a c t i v e = " t r u e "   c o m m a n d T y p e = " f r a g m e n t " >  
                         < p a r a m e t e r s >  
                             < p a r a m e t e r   i d = " 4 7 6 6 e 3 8 7 - 5 8 8 e - 4 e 2 9 - 8 a f b - 0 9 7 f 3 d 4 e a 5 d e " 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d a 9 3 a c 3 7 - c 8 a 2 - 4 7 9 2 - b 5 c 6 - d 2 7 2 d a 6 c f 6 4 c "   n a m e = " S h o w   v a l u e s "   t y p e = " S y s t e m . S t r i n g ,   m s c o r l i b ,   V e r s i o n = 4 . 0 . 0 . 0 ,   C u l t u r e = n e u t r a l ,   P u b l i c K e y T o k e n = b 7 7 a 5 c 5 6 1 9 3 4 e 0 8 9 "   o r d e r = " 2 "   k e y = " f i e l d V a l u e s "   v a l u e = " "   a r g u m e n t = " I t e m L i s t C o n t r o l "   g r o u p O r d e r = " - 1 "   i s G e n e r a t e d = " f a l s e " / >  
                             < p a r a m e t e r   i d = " 7 d 5 a 7 a 1 3 - 7 9 6 a - 4 7 8 5 - 8 6 c 1 - 8 3 b 8 e 7 9 c 6 f a a "   n a m e = " C h e c k   f i e l d ( s ) "   t y p e = " I p h e l i o n . O u t l i n e . M o d e l . E n t i t i e s . P a r a m e t e r F i e l d D e s c r i p t o r ,   I p h e l i o n . O u t l i n e . M o d e l ,   V e r s i o n = 1 . 8 . 6 . 3 0 ,   C u l t u r e = n e u t r a l ,   P u b l i c K e y T o k e n = n u l l "   o r d e r = " 9 9 9 "   k e y = " c h e c k F i e l d "   v a l u e = " "   a r g u m e n t = " M u l t i p l e C o n t r o l "   g r o u p O r d e r = " - 1 "   i s G e n e r a t e d = " f a l s e " / >  
                             < p a r a m e t e r   i d = " 9 4 a 2 7 2 d 0 - b 5 9 f - 4 a 2 1 - b 9 3 9 - 4 7 c a 7 c 5 0 1 7 2 8 "   n a m e = " L i n k e d   c o m m a n d s "   t y p e = " S y s t e m . G u i d ,   m s c o r l i b ,   V e r s i o n = 4 . 0 . 0 . 0 ,   C u l t u r e = n e u t r a l ,   P u b l i c K e y T o k e n = b 7 7 a 5 c 5 6 1 9 3 4 e 0 8 9 "   o r d e r = " 9 9 9 "   k e y = " l i n k e d C o m m a n d "   v a l u e = " "   a r g u m e n t = " M u l t i p l e C o m m a n d C h o o s e r "   g r o u p O r d e r = " - 1 "   i s G e n e r a t e d = " f a l s e " / >  
                             < p a r a m e t e r   i d = " 8 9 0 2 f b 8 0 - d a 0 e - 4 d f 4 - a 7 0 1 - 5 0 a 4 d c f 8 3 3 f 0 "   n a m e = " L i n k e d   q u e s t i o n s "   t y p e = " S y s t e m . G u i d ,   m s c o r l i b ,   V e r s i o n = 4 . 0 . 0 . 0 ,   C u l t u r e = n e u t r a l ,   P u b l i c K e y T o k e n = b 7 7 a 5 c 5 6 1 9 3 4 e 0 8 9 "   o r d e r = " 9 9 9 "   k e y = " l i n k e d Q u e s t i o n "   v a l u e = " 9 3 b 5 5 5 6 8 - 0 3 7 2 - 4 f f 9 - b e f f - 8 e a 7 7 d 3 0 2 e 4 b "   a r g u m e n t = " M u l t i p l e C o n t r o l "   g r o u p O r d e r = " - 1 "   i s G e n e r a t e d = " f a l s e " / >  
                             < p a r a m e t e r   i d = " 6 5 5 8 f b a b - 2 a f 7 - 4 f 9 7 - 9 b 4 e - 6 c d 9 a c 9 5 f f 4 b "   n a m e = " R e p l a c e   v a l u e s   w i t h   l a b e l s "   t y p e = " S y s t e m . B o o l e a n ,   m s c o r l i b ,   V e r s i o n = 4 . 0 . 0 . 0 ,   C u l t u r e = n e u t r a l ,   P u b l i c K e y T o k e n = b 7 7 a 5 c 5 6 1 9 3 4 e 0 8 9 "   o r d e r = " 9 9 9 "   k e y = " u s e L a b e l s "   v a l u e = " T r u e "   g r o u p O r d e r = " - 1 "   i s G e n e r a t e d = " f a l s e " / >  
                         < / p a r a m e t e r s >  
                     < / c o m m a n d >  
                     < c o m m a n d   i d = " 0 c d 6 e 6 7 6 - f 3 5 4 - 4 6 6 9 - a f c 5 - 6 0 2 5 0 8 9 d 3 6 9 9 "   n a m e = " L o c a l   L o g o "   a s s e m b l y = " I p h e l i o n . O u t l i n e . M o d e l . d l l "   t y p e = " I p h e l i o n . O u t l i n e . M o d e l . C o m m a n d s . S e t F i e l d V a l u e C o m m a n d "   o r d e r = " 1 "   a c t i v e = " t r u e "   c o m m a n d T y p e = " f r a g m e n t " >  
                         < p a r a m e t e r s >  
                             < p a r a m e t e r   i d = " 8 c 9 c 0 2 9 b - 5 a a e - 4 4 f f - b e c 5 - 1 a 9 5 3 9 f 3 e 6 9 a " 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9 3 b 5 5 5 6 8 - 0 3 7 2 - 4 f f 9 - b e f f - 8 e a 7 7 d 3 0 2 e 4 b | 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    < c o m m a n d   i d = " 8 1 0 2 d a 5 6 - 1 7 5 6 - 4 a c a - a f 5 3 - b 4 e a 4 8 6 f 6 7 d f "   n a m e = " R e n d e r   S m a r t   B l o c k   f i e l d s "   a s s e m b l y = " I p h e l i o n . O u t l i n e . M o d e l . d l l "   t y p e = " I p h e l i o n . O u t l i n e . M o d e l . C o m m a n d s . R e n d e r F r a g m e n t C o m m a n d "   o r d e r = " 4 "   a c t i v e = " t r u e "   c o m m a n d T y p e = " f r a g m e n t " >  
                         < p a r a m e t e r s / >  
                     < / c o m m a n d >  
                 < / c o m m a n d s >  
                 < f i e l d s   x m l n s = " h t t p : / / i p h e l i o n . c o m / w o r d / o u t l i n e / " >  
                     < f i e l d   i d = " a 8 9 2 6 b a 1 - 7 2 1 c - 4 0 c 7 - b 5 1 2 - 8 6 f 2 f 6 e b 9 b 5 5 "   n a m e = " I m a g e P a t h "   t y p e = " "   o r d e r = " 9 9 9 "   e n t i t y I d = " 0 5 d 2 f e 2 d - 7 f 0 0 - 4 3 f 6 - b 7 9 4 - 3 4 b 5 3 7 5 d e 4 8 3 " 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
                     < f i e l d   i d = " 9 0 b 0 3 9 7 8 - e 2 1 7 - 4 e 3 2 - a 4 f e - a 3 2 c b a 5 7 d 1 8 6 "   n a m e = " T e x t "   t y p e = " "   o r d e r = " 9 9 9 "   e n t i t y I d = " 3 c 4 e 2 7 2 9 - a 2 f c - 4 a 5 9 - a d 1 e - b 7 0 a 9 4 8 d 3 b b 6 "   l i n k e d E n t i t y I d = " 0 0 0 0 0 0 0 0 - 0 0 0 0 - 0 0 0 0 - 0 0 0 0 - 0 0 0 0 0 0 0 0 0 0 0 0 "   l i n k e d F i e l d I d = " 0 0 0 0 0 0 0 0 - 0 0 0 0 - 0 0 0 0 - 0 0 0 0 - 0 0 0 0 0 0 0 0 0 0 0 0 "   l i n k e d F i e l d I n d e x = " 0 "   i n d e x = " 0 "   f i e l d T y p e = " q u e s t i o n "   f o r m a t E v a l u a t o r T y p e = " f o r m a t S t r i n g "   h i d d e n = " f a l s e " / >  
                     < f i e l d   i d = " 1 8 4 5 7 3 0 2 - b e 9 7 - 4 2 4 d - 8 7 3 5 - 2 1 2 b c d 9 6 e 2 a 2 "   n a m e = " S e l e c t e d   I t e m s "   t y p e = " "   o r d e r = " 9 9 9 "   e n t i t y I d = " 5 5 7 e b f 9 c - d f 1 e - 4 e 4 8 - 9 2 d f - 6 b 8 4 7 b d d 9 3 a 7 " 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5 5 7 e b f 9 c - d f 1 e - 4 e 4 8 - 9 2 d f - 6 b 8 4 7 b d d 9 3 a 7 " 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5 5 7 e b f 9 c - d f 1 e - 4 e 4 8 - 9 2 d f - 6 b 8 4 7 b d d 9 3 a 7 " 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5 5 7 e b f 9 c - d f 1 e - 4 e 4 8 - 9 2 d f - 6 b 8 4 7 b d d 9 3 a 7 "   l i n k e d E n t i t y I d = " 0 0 0 0 0 0 0 0 - 0 0 0 0 - 0 0 0 0 - 0 0 0 0 - 0 0 0 0 0 0 0 0 0 0 0 0 "   l i n k e d F i e l d I d = " 0 0 0 0 0 0 0 0 - 0 0 0 0 - 0 0 0 0 - 0 0 0 0 - 0 0 0 0 0 0 0 0 0 0 0 0 "   l i n k e d F i e l d I n d e x = " 0 "   i n d e x = " 0 "   f i e l d T y p e = " q u e s t i o n " 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 
                     < f i e l d   i d = " 9 0 b 0 3 9 7 8 - e 2 1 7 - 4 e 3 2 - a 4 f e - a 3 2 c b a 5 7 d 1 8 6 "   n a m e = " T e x t "   t y p e = " "   o r d e r = " 9 9 9 "   e n t i t y I d = " 7 f 4 c 7 b 6 1 - 2 6 5 2 - 4 3 7 b - 9 0 2 c - 4 3 6 4 4 6 c 0 6 0 0 b "   l i n k e d E n t i t y I d = " 0 0 0 0 0 0 0 0 - 0 0 0 0 - 0 0 0 0 - 0 0 0 0 - 0 0 0 0 0 0 0 0 0 0 0 0 "   l i n k e d F i e l d I d = " 0 0 0 0 0 0 0 0 - 0 0 0 0 - 0 0 0 0 - 0 0 0 0 - 0 0 0 0 0 0 0 0 0 0 0 0 "   l i n k e d F i e l d I n d e x = " 0 "   i n d e x = " 0 "   f i e l d T y p e = " q u e s t i o n "   f o r m a t E v a l u a t o r T y p e = " f o r m a t S t r i n g "   h i d d e n = " f a l s e " / >  
                     < f i e l d   i d = " 4 8 6 8 6 8 f 2 - e 0 4 a - 4 5 5 b - b b 1 5 - 0 d a 9 7 0 d 3 0 5 b 0 "   n a m e = " T e x t   F i e l d "   t y p e = " "   o r d e r = " 9 9 9 "   e n t i t y I d = " 9 3 b 5 5 5 6 8 - 0 3 7 2 - 4 f f 9 - b e f f - 8 e a 7 7 d 3 0 2 e 4 b " 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9 3 b 5 5 5 6 8 - 0 3 7 2 - 4 f f 9 - b e f f - 8 e a 7 7 d 3 0 2 e 4 b "   l i n k e d E n t i t y I d = " 0 0 0 0 0 0 0 0 - 0 0 0 0 - 0 0 0 0 - 0 0 0 0 - 0 0 0 0 0 0 0 0 0 0 0 0 "   l i n k e d F i e l d I d = " 0 0 0 0 0 0 0 0 - 0 0 0 0 - 0 0 0 0 - 0 0 0 0 - 0 0 0 0 0 0 0 0 0 0 0 0 "   l i n k e d F i e l d I n d e x = " 0 "   i n d e x = " 0 "   f i e l d T y p e = " q u e s t i o n "   f o r m a t E v a l u a t o r T y p e = " f o r m a t S t r i n g "   h i d d e n = " f a l s e " / >  
                     < f i e l d   i d = " 1 8 4 5 7 3 0 2 - b e 9 7 - 4 2 4 d - 8 7 3 5 - 2 1 2 b c d 9 6 e 2 a 2 "   n a m e = " S e l e c t e d   I t e m s "   t y p e = " "   o r d e r = " 9 9 9 "   e n t i t y I d = " f 9 9 5 b d f 4 - e 1 2 0 - 4 9 8 a - 9 7 9 8 - f 0 c 3 2 9 d c f d c 4 " 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f 9 9 5 b d f 4 - e 1 2 0 - 4 9 8 a - 9 7 9 8 - f 0 c 3 2 9 d c f d c 4 " 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f 9 9 5 b d f 4 - e 1 2 0 - 4 9 8 a - 9 7 9 8 - f 0 c 3 2 9 d c f d c 4 " 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f 9 9 5 b d f 4 - e 1 2 0 - 4 9 8 a - 9 7 9 8 - f 0 c 3 2 9 d c f d c 4 " 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i n t e r m e d i a t e _ c o v e r _ w i t h _ b a n n e r "   c a t e g o r y = " i n t e r m e d i a t e "   t y p e I d = " 0 " / >  
             < / l i n k e d C o n t e n t I t e m s >  
         < / t e m p l a t e F r a g m e n t >  
         < t e m p l a t e F r a g m e n t   d i s p l a y N a m e = " I n t e r m e d i a r y   p a g e   w i t h   c o l o u r   b g "   t y p e I d = " - 1 " >  
             < t e m p l a t e   i d = " 8 a 5 5 8 5 f 0 - b 1 f 1 - 4 2 c 8 - 8 f 1 5 - 7 a 4 0 a f 0 9 9 1 f 8 "   n a m e = " & l t ; ? x m l   v e r s i o n = & q u o t ; 1 . 0 & q u o t ;   e n c o d i n g = & q u o t ; u t f - 1 6 & q u o t ; ? & g t ; & # x A ; & l t ; u i L o c a l i z e d S t r i n g   x m l n s : x s d = & q u o t ; h t t p : / / w w w . w 3 . o r g / 2 0 0 1 / X M L S c h e m a & q u o t ;   x m l n s : x s i = & q u o t ; h t t p : / / w w w . w 3 . o r g / 2 0 0 1 / X M L S c h e m a - i n s t a n c e & q u o t ; & g t ; & # x A ;     & l t ; t y p e & g t ; l a b e l & l t ; / t y p e & g t ; & # x A ;     & l t ; t e x t & g t ; S B   W i z a r d - P P T   I n t e r m e d i a r y   p a g e   w i t h   c o l o u r   b a c k g r o u n d & 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n o n e " >  
                 < a u t h o r   x s i : n i l = " t r u e "   x m l n s = " h t t p : / / i p h e l i o n . c o m / w o r d / o u t l i n e / " / >  
                 < c o n t e n t C o n t r o l s   x m l n s = " h t t p : / / i p h e l i o n . c o m / w o r d / o u t l i n e / " >  
                     < c o n t e n t C o n t r o l   i d = " 1 9 f 1 9 f c 1 - 9 d 6 d - 4 9 1 8 - b f 2 b - 5 9 f b d 3 8 d d c e 9 "   n a m e = " T i t l e . T e x t "   a s s e m b l y = " I p h e l i o n . O u t l i n e . P o w e r P o i n t . d l l "   t y p e = " I p h e l i o n . O u t l i n e . P o w e r P o i n t . R e n d e r e r s . X m l F o r m a t t e d T e x t R e n d e r e r "   o r d e r = " 3 "   a c t i v e = " t r u e "   e n t i t y I d = " 7 3 2 0 9 6 a 0 - 4 3 3 1 - 4 e 8 5 - 9 3 f e - 5 5 9 8 5 f 1 d 3 5 7 d " 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1 e 3 0 a 2 2 8 - 0 2 d e - 4 c 9 a - b 5 c 1 - a 5 9 b e f 1 b f 4 9 7 "   n a m e = " D e l e t e   i f   e m p t y "   t y p e = " S y s t e m . B o o l e a n ,   m s c o r l i b ,   V e r s i o n = 4 . 0 . 0 . 0 ,   C u l t u r e = n e u t r a l ,   P u b l i c K e y T o k e n = b 7 7 a 5 c 5 6 1 9 3 4 e 0 8 9 "   o r d e r = " 9 9 9 "   k e y = " d e l e t e I f E m p t y "   v a l u e = " F a l s e "   g r o u p O r d e r = " - 1 "   i s G e n e r a t e d = " f a l s e " / >  
                             < p a r a m e t e r   i d = " 0 e 5 8 e e d b - f 7 5 9 - 4 2 8 a - a 9 7 d - e 4 2 6 2 7 5 7 7 f 5 6 "   n a m e = " F i e l d   i n d e x "   t y p e = " S y s t e m . I n t 3 2 ,   m s c o r l i b ,   V e r s i o n = 4 . 0 . 0 . 0 ,   C u l t u r e = n e u t r a l ,   P u b l i c K e y T o k e n = b 7 7 a 5 c 5 6 1 9 3 4 e 0 8 9 "   o r d e r = " 9 9 9 "   k e y = " i n d e x "   v a l u e = " "   g r o u p O r d e r = " - 1 "   i s G e n e r a t e d = " f a l s e " / >  
                             < p a r a m e t e r   i d = " 1 f 1 5 2 f a a - 0 5 0 0 - 4 2 7 1 - 8 b c 6 - 3 b f 5 9 0 2 b 1 6 7 1 "   n a m e = " P a r e n t   f i e l d   i n d e x "   t y p e = " S y s t e m . I n t 3 2 ,   m s c o r l i b ,   V e r s i o n = 4 . 0 . 0 . 0 ,   C u l t u r e = n e u t r a l ,   P u b l i c K e y T o k e n = b 7 7 a 5 c 5 6 1 9 3 4 e 0 8 9 "   o r d e r = " 9 9 9 "   k e y = " p a r e n t I n d e x "   v a l u e = " "   g r o u p O r d e r = " - 1 "   i s G e n e r a t e d = " f a l s e " / >  
                         < / p a r a m e t e r s >  
                     < / c o n t e n t C o n t r o l >  
                     < c o n t e n t C o n t r o l   i d = " 2 4 7 2 d 2 8 c - c f 1 a - 4 2 9 c - a 8 d 1 - 6 2 5 4 4 b f 2 2 4 3 c "   n a m e = " S u b t i t l e . T e x t "   a s s e m b l y = " I p h e l i o n . O u t l i n e . P o w e r P o i n t . d l l "   t y p e = " I p h e l i o n . O u t l i n e . P o w e r P o i n t . R e n d e r e r s . X m l F o r m a t t e d T e x t R e n d e r e r "   o r d e r = " 3 "   a c t i v e = " t r u e "   e n t i t y I d = " 2 4 d c 0 4 1 f - d 5 3 f - 4 b 9 a - b c 9 6 - 9 2 3 b 2 8 1 c 7 3 6 f " 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b 0 f 5 7 7 c d - 1 8 9 e - 4 5 e b - b 6 3 d - 8 9 5 f 6 c 0 1 f f 7 5 "   n a m e = " D e l e t e   i f   e m p t y "   t y p e = " S y s t e m . B o o l e a n ,   m s c o r l i b ,   V e r s i o n = 4 . 0 . 0 . 0 ,   C u l t u r e = n e u t r a l ,   P u b l i c K e y T o k e n = b 7 7 a 5 c 5 6 1 9 3 4 e 0 8 9 "   o r d e r = " 9 9 9 "   k e y = " d e l e t e I f E m p t y "   v a l u e = " F a l s e "   g r o u p O r d e r = " - 1 "   i s G e n e r a t e d = " f a l s e " / >  
                             < p a r a m e t e r   i d = " f 6 b 6 3 1 9 9 - 6 2 3 5 - 4 6 a d - 8 2 2 4 - b 9 3 b d e 6 6 9 a 9 f "   n a m e = " F i e l d   i n d e x "   t y p e = " S y s t e m . I n t 3 2 ,   m s c o r l i b ,   V e r s i o n = 4 . 0 . 0 . 0 ,   C u l t u r e = n e u t r a l ,   P u b l i c K e y T o k e n = b 7 7 a 5 c 5 6 1 9 3 4 e 0 8 9 "   o r d e r = " 9 9 9 "   k e y = " i n d e x "   v a l u e = " "   g r o u p O r d e r = " - 1 "   i s G e n e r a t e d = " f a l s e " / >  
                             < p a r a m e t e r   i d = " 1 a d 7 9 5 2 e - b 9 8 7 - 4 d 8 5 - 8 1 7 a - a c 0 e 2 3 6 1 4 1 c e "   n a m e = " P a r e n t   f i e l d   i n d e x "   t y p e = " S y s t e m . I n t 3 2 ,   m s c o r l i b ,   V e r s i o n = 4 . 0 . 0 . 0 ,   C u l t u r e = n e u t r a l ,   P u b l i c K e y T o k e n = b 7 7 a 5 c 5 6 1 9 3 4 e 0 8 9 "   o r d e r = " 9 9 9 "   k e y = " p a r e n t I n d e x "   v a l u e = " "   g r o u p O r d e r = " - 1 "   i s G e n e r a t e d = " f a l s e " / >  
                         < / p a r a m e t e r s >  
                     < / c o n t e n t C o n t r o l >  
                     < c o n t e n t C o n t r o l   i d = " 2 2 7 4 6 1 1 3 - c 1 b 7 - 4 9 a 6 - 8 c a 5 - 0 4 1 4 b 4 4 f e 4 2 d " 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            < p a r a m e t e r s >  
                             < p a r a m e t e r   i d = " 8 9 1 5 0 3 8 3 - 4 5 9 4 - 4 a 0 f - 8 a c 4 - 5 7 e 0 6 3 4 2 4 7 d f "   n a m e = " D e l e t e   i f   e m p t y "   t y p e = " S y s t e m . B o o l e a n ,   m s c o r l i b ,   V e r s i o n = 4 . 0 . 0 . 0 ,   C u l t u r e = n e u t r a l ,   P u b l i c K e y T o k e n = b 7 7 a 5 c 5 6 1 9 3 4 e 0 8 9 "   o r d e r = " 9 9 9 "   k e y = " d e l e t e I f E m p t y "   v a l u e = " F a l s e "   g r o u p O r d e r = " - 1 "   i s G e n e r a t e d = " f a l s e " / >  
                             < p a r a m e t e r   i d = " c b 5 f 2 5 6 c - 1 5 a a - 4 f a a - b 3 d 5 - a c 8 6 d a 8 5 4 0 f d "   n a m e = " F i e l d   i n d e x "   t y p e = " S y s t e m . I n t 3 2 ,   m s c o r l i b ,   V e r s i o n = 4 . 0 . 0 . 0 ,   C u l t u r e = n e u t r a l ,   P u b l i c K e y T o k e n = b 7 7 a 5 c 5 6 1 9 3 4 e 0 8 9 "   o r d e r = " 9 9 9 "   k e y = " i n d e x "   v a l u e = " "   g r o u p O r d e r = " - 1 "   i s G e n e r a t e d = " f a l s e " / >  
                             < p a r a m e t e r   i d = " 3 f 5 c 1 8 b c - 4 b d 7 - 4 f 4 7 - a e c 6 - 7 e 6 2 6 0 7 8 d 4 c c "   n a m e = " F o r m a t   X M L   c o n t e n t "   t y p e = " S y s t e m . B o o l e a n ,   m s c o r l i b ,   V e r s i o n = 4 . 0 . 0 . 0 ,   C u l t u r e = n e u t r a l ,   P u b l i c K e y T o k e n = b 7 7 a 5 c 5 6 1 9 3 4 e 0 8 9 "   o r d e r = " 9 9 9 "   k e y = " f o r m a t X m l C o n t e n t "   v a l u e = " F a l s e "   g r o u p O r d e r = " - 1 "   i s G e n e r a t e d = " f a l s e " / >  
                             < p a r a m e t e r   i d = " 5 6 0 7 a f 4 3 - 9 a 5 6 - 4 d f 8 - b 6 e 7 - 9 d 7 8 a 0 a 7 e 8 e 7 " 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3 1 f 6 f 1 4 e - d 8 f 7 - 4 9 8 7 - a 4 0 1 - 0 9 f 2 e 5 0 c c 5 c c "   n a m e = " P a r e n t   f i e l d   i n d e x "   t y p e = " S y s t e m . I n t 3 2 ,   m s c o r l i b ,   V e r s i o n = 4 . 0 . 0 . 0 ,   C u l t u r e = n e u t r a l ,   P u b l i c K e y T o k e n = b 7 7 a 5 c 5 6 1 9 3 4 e 0 8 9 "   o r d e r = " 9 9 9 "   k e y = " p a r e n t I n d e x "   v a l u e = " "   g r o u p O r d e r = " - 1 "   i s G e n e r a t e d = " f a l s e " / >  
                         < / p a r a m e t e r s >  
                     < / c o n t e n t C o n t r o l >  
                     < c o n t e n t C o n t r o l   i d = " 2 e 8 6 c d 4 b - 1 6 0 1 - 4 0 b 5 - b 4 0 0 - 3 2 7 0 5 8 3 e c 3 7 3 "   n a m e = " 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  f o r m a t E v a l u a t o r T y p e = " e x p r e s s i o n "   t e x t C a s e = " i g n o r e C a s e "   r e m o v e C o n t r o l = " f a l s e "   i g n o r e F o r m a t I f E m p t y = " f a l s e " >  
                         < p a r a m e t e r s >  
                             < p a r a m e t e r   i d = " 0 0 6 e 0 5 7 e - 0 7 e 3 - 4 f 7 e - 9 7 a d - b 2 3 7 c 8 1 2 b d c 3 "   n a m e = " D e l e t e   i f   e m p t y "   t y p e = " S y s t e m . B o o l e a n ,   m s c o r l i b ,   V e r s i o n = 4 . 0 . 0 . 0 ,   C u l t u r e = n e u t r a l ,   P u b l i c K e y T o k e n = b 7 7 a 5 c 5 6 1 9 3 4 e 0 8 9 "   o r d e r = " 9 9 9 "   k e y = " d e l e t e I f E m p t y "   v a l u e = " F a l s e "   g r o u p O r d e r = " - 1 "   i s G e n e r a t e d = " f a l s e " / >  
                             < p a r a m e t e r   i d = " c 1 f 4 d 0 1 9 - d d f 7 - 4 4 d d - a 5 5 a - a 2 2 d 0 0 6 2 0 4 b 1 "   n a m e = " F i e l d   i n d e x "   t y p e = " S y s t e m . I n t 3 2 ,   m s c o r l i b ,   V e r s i o n = 4 . 0 . 0 . 0 ,   C u l t u r e = n e u t r a l ,   P u b l i c K e y T o k e n = b 7 7 a 5 c 5 6 1 9 3 4 e 0 8 9 "   o r d e r = " 9 9 9 "   k e y = " i n d e x "   v a l u e = " "   g r o u p O r d e r = " - 1 "   i s G e n e r a t e d = " f a l s e " / >  
                             < p a r a m e t e r   i d = " d a a 3 b 9 4 7 - a d e 9 - 4 c f 6 - 9 3 5 e - b 3 d 4 3 e c 4 1 5 4 d "   n a m e = " F o r m a t   X M L   c o n t e n t "   t y p e = " S y s t e m . B o o l e a n ,   m s c o r l i b ,   V e r s i o n = 4 . 0 . 0 . 0 ,   C u l t u r e = n e u t r a l ,   P u b l i c K e y T o k e n = b 7 7 a 5 c 5 6 1 9 3 4 e 0 8 9 "   o r d e r = " 9 9 9 "   k e y = " f o r m a t X m l C o n t e n t "   v a l u e = " F a l s e "   g r o u p O r d e r = " - 1 "   i s G e n e r a t e d = " f a l s e " / >  
                             < p a r a m e t e r   i d = " e 9 2 9 4 3 f c - c b b 7 - 4 a 9 1 - b 2 1 2 - 8 7 4 d 3 4 8 8 e 3 d 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5 8 8 8 6 3 4 b - a 4 8 e - 4 7 1 b - 8 b 4 e - 8 0 f d f 2 9 8 2 3 8 4 "   n a m e = " P a r e n t   f i e l d   i n d e x "   t y p e = " S y s t e m . I n t 3 2 ,   m s c o r l i b ,   V e r s i o n = 4 . 0 . 0 . 0 ,   C u l t u r e = n e u t r a l ,   P u b l i c K e y T o k e n = b 7 7 a 5 c 5 6 1 9 3 4 e 0 8 9 "   o r d e r = " 9 9 9 "   k e y = " p a r e n t I n d e x "   v a l u e = " "   g r o u p O r d e r = " - 1 "   i s G e n e r a t e d = " f a l s e " / >  
                         < / p a r a m e t e r s >  
                     < / c o n t e n t C o n t r o l >  
                     < c o n t e n t C o n t r o l   i d = " c 0 a 3 2 f b 6 - 7 2 b 4 - 4 5 3 1 - 9 7 9 7 - 3 3 e 9 1 f 4 f 5 3 c 6 "   n a m e = " L o g o "   a s s e m b l y = " I p h e l i o n . O u t l i n e . P o w e r P o i n t . d l l "   t y p e = " I p h e l i o n . O u t l i n e . P o w e r P o i n t . R e n d e r e r s . I m a g e R e n d e r e r "   o r d e r = " 3 "   a c t i v e = " t r u e "   e n t i t y I d = " d 1 a 7 8 d 2 7 - c 9 1 c - 4 b 2 a - 8 6 5 7 - d d d a f b 5 8 0 c 0 1 " 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3 e 5 1 8 2 1 d - a 7 f 7 - 4 7 a a - a 4 5 9 - 2 6 e f 4 f 4 3 b 2 3 f "   n a m e = " U n i t   t y p e "   t y p e = " I p h e l i o n . O u t l i n e . C o r e . E n t i t i e s . U n i t T y p e ,   I p h e l i o n . O u t l i n e . C o r e ,   V e r s i o n = 1 . 8 . 6 . 3 0 ,   C u l t u r e = n e u t r a l ,   P u b l i c K e y T o k e n = n u l l "   o r d e r = " 1 "   k e y = " u n i t T y p e T y p e "   v a l u e = " C e n t i m e t e r s "   g r o u p = " S i z e "   g r o u p O r d e r = " - 1 "   i s G e n e r a t e d = " f a l s e " / >  
                             < p a r a m e t e r   i d = " 8 1 2 e 9 c a 1 - 8 0 f a - 4 7 3 7 - b e 4 1 - 3 b b 8 1 f b 1 9 5 1 8 "   n a m e = " Z   o r d e r "   t y p e = " I p h e l i o n . O u t l i n e . P o w e r P o i n t . R e n d e r e r s . Z O r d e r ,   I p h e l i o n . O u t l i n e . P o w e r P o i n t ,   V e r s i o n = 1 . 8 . 6 . 3 0 ,   C u l t u r e = n e u t r a l ,   P u b l i c K e y T o k e n = n u l l "   o r d e r = " 4 "   k e y = " z O r d e r "   v a l u e = " B r i n g T o F r o n t "   g r o u p = " P o s i t i o n "   g r o u p O r d e r = " - 1 "   i s G e n e r a t e d = " f a l s e " / >  
                             < p a r a m e t e r   i d = " 9 9 6 f 6 4 4 b - 2 9 1 2 - 4 4 4 8 - 9 b 1 0 - 8 a f b 3 a 0 b a 1 6 f "   n a m e = " C r o p   t y p e "   t y p e = " I p h e l i o n . O u t l i n e . P o w e r P o i n t . R e n d e r e r s . C r o p T y p e ,   I p h e l i o n . O u t l i n e . P o w e r P o i n t ,   V e r s i o n = 1 . 8 . 6 . 3 0 ,   C u l t u r e = n e u t r a l ,   P u b l i c K e y T o k e n = n u l l "   o r d e r = " 9 9 9 "   k e y = " c r o p T y p e "   v a l u e = " N o n e "   g r o u p O r d e r = " - 1 "   i s G e n e r a t e d = " f a l s e " / >  
                             < p a r a m e t e r   i d = " 2 4 c e 0 3 4 9 - e 7 c 0 - 4 a b 5 - 9 e d 1 - 9 1 a 4 b e d c 5 6 0 2 "   n a m e = " D e l e t e   i f   e m p t y "   t y p e = " S y s t e m . B o o l e a n ,   m s c o r l i b ,   V e r s i o n = 4 . 0 . 0 . 0 ,   C u l t u r e = n e u t r a l ,   P u b l i c K e y T o k e n = b 7 7 a 5 c 5 6 1 9 3 4 e 0 8 9 "   o r d e r = " 9 9 9 "   k e y = " d e l e t e I f E m p t y "   v a l u e = " F a l s e "   g r o u p O r d e r = " - 1 "   i s G e n e r a t e d = " f a l s e " / >  
                             < p a r a m e t e r   i d = " 3 3 1 f 6 f c 5 - 0 8 e 3 - 4 d 9 e - 9 4 e 5 - f d 6 c 0 7 a 5 0 3 5 f "   n a m e = " F i e l d   i n d e x "   t y p e = " S y s t e m . I n t 3 2 ,   m s c o r l i b ,   V e r s i o n = 4 . 0 . 0 . 0 ,   C u l t u r e = n e u t r a l ,   P u b l i c K e y T o k e n = b 7 7 a 5 c 5 6 1 9 3 4 e 0 8 9 "   o r d e r = " 9 9 9 "   k e y = " i n d e x "   v a l u e = " "   g r o u p O r d e r = " - 1 "   i s G e n e r a t e d = " f a l s e " / >  
                             < p a r a m e t e r   i d = " a 0 1 b 8 a 1 0 - 4 d 9 3 - 4 3 d 1 - 8 e 4 9 - 5 c 3 c 9 c 2 2 6 e d f "   n a m e = " H e i g h t "   t y p e = " S y s t e m . S i n g l e ,   m s c o r l i b ,   V e r s i o n = 4 . 0 . 0 . 0 ,   C u l t u r e = n e u t r a l ,   P u b l i c K e y T o k e n = b 7 7 a 5 c 5 6 1 9 3 4 e 0 8 9 "   o r d e r = " 9 9 9 "   k e y = " h e i g h t "   v a l u e = " 0 "   g r o u p = " S i z e "   g r o u p O r d e r = " - 1 "   i s G e n e r a t e d = " t r u e " / >  
                             < p a r a m e t e r   i d = " 7 4 6 6 a d e 2 - b 4 5 d - 4 7 c 8 - 8 6 d 4 - 6 6 2 1 d 6 4 7 f 7 1 e "   n a m e = " L o c k   a s p e c t   r a t i o "   t y p e = " S y s t e m . B o o l e a n ,   m s c o r l i b ,   V e r s i o n = 4 . 0 . 0 . 0 ,   C u l t u r e = n e u t r a l ,   P u b l i c K e y T o k e n = b 7 7 a 5 c 5 6 1 9 3 4 e 0 8 9 "   o r d e r = " 9 9 9 "   k e y = " l o c k A s p e c t R a t i o "   v a l u e = " F a l s e "   g r o u p O r d e r = " - 1 "   i s G e n e r a t e d = " f a l s e " / >  
                             < p a r a m e t e r   i d = " d 1 b 6 2 7 6 4 - 9 f d b - 4 b 3 9 - 8 e c 1 - e 7 0 5 4 d 3 0 7 0 5 3 "   n a m e = " R e t a i n   s h a p e   s e t t i n g s "   t y p e = " S y s t e m . B o o l e a n ,   m s c o r l i b ,   V e r s i o n = 4 . 0 . 0 . 0 ,   C u l t u r e = n e u t r a l ,   P u b l i c K e y T o k e n = b 7 7 a 5 c 5 6 1 9 3 4 e 0 8 9 "   o r d e r = " 9 9 9 "   k e y = " r e t a i n S h a p e S e t t i n g s "   v a l u e = " T r u e "   g r o u p O r d e r = " - 1 "   i s G e n e r a t e d = " f a l s e " / >  
                             < p a r a m e t e r   i d = " e b c 7 f b 6 4 - 7 0 1 2 - 4 d b b - b e 9 3 - 0 5 3 8 c e 2 9 3 1 9 b "   n a m e = " W i d t h "   t y p e = " S y s t e m . S i n g l e ,   m s c o r l i b ,   V e r s i o n = 4 . 0 . 0 . 0 ,   C u l t u r e = n e u t r a l ,   P u b l i c K e y T o k e n = b 7 7 a 5 c 5 6 1 9 3 4 e 0 8 9 "   o r d e r = " 9 9 9 "   k e y = " w i d t h "   v a l u e = " 0 "   g r o u p = " S i z e "   g r o u p O r d e r = " - 1 "   i s G e n e r a t e d = " t r u e " / >  
                         < / p a r a m e t e r s >  
                     < / c o n t e n t C o n t r o l >  
                     < c o n t e n t C o n t r o l   i d = " c 2 8 6 4 a 8 6 - c b 5 d - 4 5 5 b - a c a 8 - 2 0 4 1 1 7 d d f d 1 9 " 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c c a 3 6 c 1 9 - 0 b 6 8 - 4 a 1 5 - 9 5 a 5 - 9 d 4 2 c e 0 d a c 0 b "   n a m e = " D e l e t e   i f   e m p t y "   t y p e = " S y s t e m . B o o l e a n ,   m s c o r l i b ,   V e r s i o n = 4 . 0 . 0 . 0 ,   C u l t u r e = n e u t r a l ,   P u b l i c K e y T o k e n = b 7 7 a 5 c 5 6 1 9 3 4 e 0 8 9 "   o r d e r = " 9 9 9 "   k e y = " d e l e t e I f E m p t y "   v a l u e = " F a l s e "   g r o u p O r d e r = " - 1 "   i s G e n e r a t e d = " f a l s e " / >  
                             < p a r a m e t e r   i d = " 5 2 a b 5 a 7 0 - 8 d b 6 - 4 1 b 8 - b f f 2 - 5 3 b e 0 4 b a f 1 b c "   n a m e = " F i e l d   i n d e x "   t y p e = " S y s t e m . I n t 3 2 ,   m s c o r l i b ,   V e r s i o n = 4 . 0 . 0 . 0 ,   C u l t u r e = n e u t r a l ,   P u b l i c K e y T o k e n = b 7 7 a 5 c 5 6 1 9 3 4 e 0 8 9 "   o r d e r = " 9 9 9 "   k e y = " i n d e x "   v a l u e = " "   g r o u p O r d e r = " - 1 "   i s G e n e r a t e d = " f a l s e " / >  
                             < p a r a m e t e r   i d = " f 2 5 4 5 e 7 b - 8 9 a 2 - 4 d 9 b - 8 0 4 7 - 8 1 a 0 a 6 6 0 a 0 1 5 "   n a m e = " F o r m a t   X M L   c o n t e n t "   t y p e = " S y s t e m . B o o l e a n ,   m s c o r l i b ,   V e r s i o n = 4 . 0 . 0 . 0 ,   C u l t u r e = n e u t r a l ,   P u b l i c K e y T o k e n = b 7 7 a 5 c 5 6 1 9 3 4 e 0 8 9 "   o r d e r = " 9 9 9 "   k e y = " f o r m a t X m l C o n t e n t "   v a l u e = " F a l s e "   g r o u p O r d e r = " - 1 "   i s G e n e r a t e d = " f a l s e " / >  
                             < p a r a m e t e r   i d = " 9 d 9 c 6 e d 6 - a 2 f f - 4 d 0 8 - b 5 c 4 - c d 3 b 3 6 2 7 e 9 6 6 " 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7 9 8 b 3 f f a - 5 4 5 4 - 4 4 d c - b c 9 9 - c b 1 9 0 b d b f e b 6 " 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7 3 2 0 9 6 a 0 - 4 3 3 1 - 4 e 8 5 - 9 3 f e - 5 5 9 8 5 f 1 d 3 5 7 d "   n a m e = " T i t l e "   a s s e m b l y = " I p h e l i o n . O u t l i n e . C o n t r o l s . d l l "   t y p e = " I p h e l i o n . O u t l i n e . C o n t r o l s . Q u e s t i o n C o n t r o l s . V i e w M o d e l s . T e x t B o x V i e w M o d e l "   o r d e r = " 0 "   a c t i v e = " t r u e "   g r o u p = " & l t ; D e f a u l t & g t ; "   r e s u l t T y p e = " s i n g l e "   d i s p l a y T y p e = " A l l "   p a g e C o l u m n S p a n = " c o l u m n S p a n 6 "   p a r e n t I d = " 0 0 0 0 0 0 0 0 - 0 0 0 0 - 0 0 0 0 - 0 0 0 0 - 0 0 0 0 0 0 0 0 0 0 0 0 " >  
                         < p a r a m e t e r s >  
                             < p a r a m e t e r   i d = " 3 2 f 9 2 b 3 d - b 3 1 2 - 4 c 5 1 - a d 1 a - 3 9 8 f 7 a 1 d 0 e c 5 "   n a m e = " A l l o w   r e t u r n "   t y p e = " S y s t e m . B o o l e a n ,   m s c o r l i b ,   V e r s i o n = 4 . 0 . 0 . 0 ,   C u l t u r e = n e u t r a l ,   P u b l i c K e y T o k e n = b 7 7 a 5 c 5 6 1 9 3 4 e 0 8 9 "   o r d e r = " 9 9 9 "   k e y = " m u l t i l i n e "   v a l u e = " F a l s e "   g r o u p O r d e r = " - 1 "   i s G e n e r a t e d = " f a l s e " / >  
                             < p a r a m e t e r   i d = " 3 5 2 c 9 1 e e - 4 c 3 8 - 4 1 b 2 - a b 3 b - b b 4 9 9 b b 5 c 3 5 5 "   n a m e = " H e i g h t "   t y p e = " S y s t e m . I n t 3 2 ,   m s c o r l i b ,   V e r s i o n = 4 . 0 . 0 . 0 ,   C u l t u r e = n e u t r a l ,   P u b l i c K e y T o k e n = b 7 7 a 5 c 5 6 1 9 3 4 e 0 8 9 "   o r d e r = " 9 9 9 "   k e y = " h e i g h t "   v a l u e = " "   g r o u p O r d e r = " - 1 "   i s G e n e r a t e d = " f a l s e " / >  
                             < p a r a m e t e r   i d = " 1 e 0 9 c a 2 9 - 9 2 e 1 - 4 4 b 5 - 9 7 1 4 - 5 7 3 4 6 f c 9 3 a 2 f "   n a m e = " M a x   l e n g t h "   t y p e = " S y s t e m . N u l l a b l e ` 1 [ [ S y s t e m . I n t 3 2 ,   m s c o r l i b ,   V e r s i o n = 4 . 0 . 0 . 0 ,   C u l t u r e = n e u t r a l ,   P u b l i c K e y T o k e n = b 7 7 a 5 c 5 6 1 9 3 4 e 0 8 9 ] ] ,   m s c o r l i b ,   V e r s i o n = 4 . 0 . 0 . 0 ,   C u l t u r e = n e u t r a l ,   P u b l i c K e y T o k e n = b 7 7 a 5 c 5 6 1 9 3 4 e 0 8 9 "   o r d e r = " 9 9 9 "   k e y = " m a x L e n g t h "   v a l u e = " "   g r o u p O r d e r = " - 1 "   i s G e n e r a t e d = " f a l s e " / >  
                             < p a r a m e t e r   i d = " e f 7 7 5 d f 8 - 0 f f 5 - 4 4 5 a - a 8 8 9 - a 9 e f 0 8 f 0 9 0 a e "   n a m e = " R e m e m b e r   l a s t   v a l u e "   t y p e = " S y s t e m . B o o l e a n ,   m s c o r l i b ,   V e r s i o n = 4 . 0 . 0 . 0 ,   C u l t u r e = n e u t r a l ,   P u b l i c K e y T o k e n = b 7 7 a 5 c 5 6 1 9 3 4 e 0 8 9 "   o r d e r = " 9 9 9 "   k e y = " r e m e m b e r L a s t V a l u e "   v a l u e = " F a l s e "   g r o u p O r d e r = " - 1 "   i s G e n e r a t e d = " f a l s e " / >  
                             < p a r a m e t e r   i d = " 2 f 4 9 c 4 0 b - b 2 6 d - 4 d 9 a - 9 f e b - b 9 2 7 3 6 d 6 4 8 6 0 "   n a m e = " R e q u i r e d   f i e l d "   t y p e = " S y s t e m . B o o l e a n ,   m s c o r l i b ,   V e r s i o n = 4 . 0 . 0 . 0 ,   C u l t u r e = n e u t r a l ,   P u b l i c K e y T o k e n = b 7 7 a 5 c 5 6 1 9 3 4 e 0 8 9 "   o r d e r = " 9 9 9 "   k e y = " r e q u i r e d "   v a l u e = " F a l s e "   g r o u p O r d e r = " - 1 "   i s G e n e r a t e d = " f a l s e " / >  
                             < p a r a m e t e r   i d = " 2 7 e a 5 8 2 2 - 7 3 6 8 - 4 1 6 8 - 9 7 8 2 - 6 0 5 9 7 0 b 8 9 1 a b "   n a m e = " S e p a r a t e   l i n e s "   t y p e = " S y s t e m . B o o l e a n ,   m s c o r l i b ,   V e r s i o n = 4 . 0 . 0 . 0 ,   C u l t u r e = n e u t r a l ,   P u b l i c K e y T o k e n = b 7 7 a 5 c 5 6 1 9 3 4 e 0 8 9 "   o r d e r = " 9 9 9 "   k e y = " s p l i t L i n e s "   v a l u e = " F a l s e "   g r o u p O r d e r = " - 1 "   i s G e n e r a t e d = " f a l s e " / >  
                             < p a r a m e t e r   i d = " f 0 0 0 d 1 7 e - f c e 5 - 4 2 a 3 - 9 5 0 7 - b 4 a f 8 d 0 5 f 0 c 8 "   n a m e = " S h o w   c h a r a c t e r   c o u n t "   t y p e = " S y s t e m . B o o l e a n ,   m s c o r l i b ,   V e r s i o n = 4 . 0 . 0 . 0 ,   C u l t u r e = n e u t r a l ,   P u b l i c K e y T o k e n = b 7 7 a 5 c 5 6 1 9 3 4 e 0 8 9 "   o r d e r = " 9 9 9 "   k e y = " s h o w C o u n t e r "   v a l u e = " F a l s e "   g r o u p O r d e r = " - 1 "   i s G e n e r a t e d = " f a l s e " / >  
                             < p a r a m e t e r   i d = " 5 e 5 6 1 4 d 5 - c b e 4 - 4 3 5 a - 8 8 1 3 - 4 4 d 6 6 e d 9 1 6 c 0 " 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T i t l e & l t ; / t e x t & g t ; & # x A ; & l t ; / u i L o c a l i z e d S t r i n g & g t ; "   a r g u m e n t = " U I L o c a l i z e d S t r i n g "   g r o u p O r d e r = " - 1 "   i s G e n e r a t e d = " f a l s e " / >  
                             < p a r a m e t e r   i d = " e a 1 6 e 4 5 8 - a 4 3 c - 4 f e 4 - b e e 4 - c 3 6 7 8 4 a b 6 8 1 3 "   n a m e = " W i d t h   t y p e "   t y p e = " I p h e l i o n . O u t l i n e . M o d e l . I n t e r f a c e s . Q u e s t i o n C o n t r o l L a y o u t ,   I p h e l i o n . O u t l i n e . M o d e l ,   V e r s i o n = 1 . 8 . 6 . 3 0 ,   C u l t u r e = n e u t r a l ,   P u b l i c K e y T o k e n = n u l l "   o r d e r = " 9 9 9 "   k e y = " l a y o u t "   v a l u e = " F u l l "   g r o u p O r d e r = " - 1 "   i s G e n e r a t e d = " f a l s e " / >  
                             < p a r a m e t e r   i d = " a 9 f 8 e c 3 6 - 2 7 2 b - 4 c a 1 - 8 5 c 2 - d 1 d 4 f 6 f 5 1 1 7 3 "   n a m e = " W r a p   t e x t "   t y p e = " S y s t e m . B o o l e a n ,   m s c o r l i b ,   V e r s i o n = 4 . 0 . 0 . 0 ,   C u l t u r e = n e u t r a l ,   P u b l i c K e y T o k e n = b 7 7 a 5 c 5 6 1 9 3 4 e 0 8 9 "   o r d e r = " 9 9 9 "   k e y = " w r a p T e x t "   v a l u e = " T r u e "   g r o u p O r d e r = " - 1 "   i s G e n e r a t e d = " f a l s e " / >  
                         < / p a r a m e t e r s >  
                     < / q u e s t i o n >  
                     < q u e s t i o n   i d = " 2 4 d c 0 4 1 f - d 5 3 f - 4 b 9 a - b c 9 6 - 9 2 3 b 2 8 1 c 7 3 6 f "   n a m e = " S u b 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7 8 0 d c 8 9 a - d 3 e 2 - 4 6 a 8 - a 0 a 0 - 1 a 8 9 4 4 2 c 7 2 8 3 "   n a m e = " A l l o w   r e t u r n "   t y p e = " S y s t e m . B o o l e a n ,   m s c o r l i b ,   V e r s i o n = 4 . 0 . 0 . 0 ,   C u l t u r e = n e u t r a l ,   P u b l i c K e y T o k e n = b 7 7 a 5 c 5 6 1 9 3 4 e 0 8 9 "   o r d e r = " 9 9 9 "   k e y = " m u l t i l i n e "   v a l u e = " F a l s e "   g r o u p O r d e r = " - 1 "   i s G e n e r a t e d = " f a l s e " / >  
                             < p a r a m e t e r   i d = " 0 f 6 6 8 3 1 4 - c b 1 2 - 4 3 f 5 - 8 6 8 b - d 7 6 1 4 d 2 b 4 0 a e "   n a m e = " H e i g h t "   t y p e = " S y s t e m . I n t 3 2 ,   m s c o r l i b ,   V e r s i o n = 4 . 0 . 0 . 0 ,   C u l t u r e = n e u t r a l ,   P u b l i c K e y T o k e n = b 7 7 a 5 c 5 6 1 9 3 4 e 0 8 9 "   o r d e r = " 9 9 9 "   k e y = " h e i g h t "   v a l u e = " "   g r o u p O r d e r = " - 1 "   i s G e n e r a t e d = " f a l s e " / >  
                             < p a r a m e t e r   i d = " e a d a 4 4 d a - b 0 1 1 - 4 d 9 d - a 8 6 5 - d b a d 9 4 4 1 a 0 f a "   n a m e = " M a x   l e n g t h "   t y p e = " S y s t e m . N u l l a b l e ` 1 [ [ S y s t e m . I n t 3 2 ,   m s c o r l i b ,   V e r s i o n = 4 . 0 . 0 . 0 ,   C u l t u r e = n e u t r a l ,   P u b l i c K e y T o k e n = b 7 7 a 5 c 5 6 1 9 3 4 e 0 8 9 ] ] ,   m s c o r l i b ,   V e r s i o n = 4 . 0 . 0 . 0 ,   C u l t u r e = n e u t r a l ,   P u b l i c K e y T o k e n = b 7 7 a 5 c 5 6 1 9 3 4 e 0 8 9 "   o r d e r = " 9 9 9 "   k e y = " m a x L e n g t h "   v a l u e = " "   g r o u p O r d e r = " - 1 "   i s G e n e r a t e d = " f a l s e " / >  
                             < p a r a m e t e r   i d = " c a e 9 7 e 1 f - 3 3 d 2 - 4 d b 2 - b 0 2 9 - 4 c 0 4 2 1 4 8 6 a 4 e "   n a m e = " R e m e m b e r   l a s t   v a l u e "   t y p e = " S y s t e m . B o o l e a n ,   m s c o r l i b ,   V e r s i o n = 4 . 0 . 0 . 0 ,   C u l t u r e = n e u t r a l ,   P u b l i c K e y T o k e n = b 7 7 a 5 c 5 6 1 9 3 4 e 0 8 9 "   o r d e r = " 9 9 9 "   k e y = " r e m e m b e r L a s t V a l u e "   v a l u e = " F a l s e "   g r o u p O r d e r = " - 1 "   i s G e n e r a t e d = " f a l s e " / >  
                             < p a r a m e t e r   i d = " 0 a 9 b f f 3 3 - 7 d 3 c - 4 1 e 1 - 8 e 1 7 - a 5 4 4 6 5 f f 0 f 6 9 "   n a m e = " R e q u i r e d   f i e l d "   t y p e = " S y s t e m . B o o l e a n ,   m s c o r l i b ,   V e r s i o n = 4 . 0 . 0 . 0 ,   C u l t u r e = n e u t r a l ,   P u b l i c K e y T o k e n = b 7 7 a 5 c 5 6 1 9 3 4 e 0 8 9 "   o r d e r = " 9 9 9 "   k e y = " r e q u i r e d "   v a l u e = " F a l s e "   g r o u p O r d e r = " - 1 "   i s G e n e r a t e d = " f a l s e " / >  
                             < p a r a m e t e r   i d = " b 4 1 a d 2 c 2 - 8 6 b a - 4 7 0 9 - 8 1 5 2 - 9 1 b 5 1 3 f 9 3 5 8 e "   n a m e = " S e p a r a t e   l i n e s "   t y p e = " S y s t e m . B o o l e a n ,   m s c o r l i b ,   V e r s i o n = 4 . 0 . 0 . 0 ,   C u l t u r e = n e u t r a l ,   P u b l i c K e y T o k e n = b 7 7 a 5 c 5 6 1 9 3 4 e 0 8 9 "   o r d e r = " 9 9 9 "   k e y = " s p l i t L i n e s "   v a l u e = " F a l s e "   g r o u p O r d e r = " - 1 "   i s G e n e r a t e d = " f a l s e " / >  
                             < p a r a m e t e r   i d = " 4 8 2 c b 5 e 2 - c 5 8 9 - 4 8 5 0 - 8 b e 1 - d 0 0 4 2 5 9 4 d c 1 6 "   n a m e = " S h o w   c h a r a c t e r   c o u n t "   t y p e = " S y s t e m . B o o l e a n ,   m s c o r l i b ,   V e r s i o n = 4 . 0 . 0 . 0 ,   C u l t u r e = n e u t r a l ,   P u b l i c K e y T o k e n = b 7 7 a 5 c 5 6 1 9 3 4 e 0 8 9 "   o r d e r = " 9 9 9 "   k e y = " s h o w C o u n t e r "   v a l u e = " F a l s e "   g r o u p O r d e r = " - 1 "   i s G e n e r a t e d = " f a l s e " / >  
                             < p a r a m e t e r   i d = " e 7 e 6 e 5 6 3 - 4 3 e 2 - 4 0 c 7 - 9 0 9 1 - e 4 5 0 4 c 6 3 a f 4 9 " 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d 6 8 6 9 7 e 8 - b b 6 f - 4 2 1 5 - b 2 f 0 - c 6 4 9 d 2 6 b 2 4 f 6 "   n a m e = " W i d t h   t y p e "   t y p e = " I p h e l i o n . O u t l i n e . M o d e l . I n t e r f a c e s . Q u e s t i o n C o n t r o l L a y o u t ,   I p h e l i o n . O u t l i n e . M o d e l ,   V e r s i o n = 1 . 8 . 6 . 3 0 ,   C u l t u r e = n e u t r a l ,   P u b l i c K e y T o k e n = n u l l "   o r d e r = " 9 9 9 "   k e y = " l a y o u t "   v a l u e = " F u l l "   g r o u p O r d e r = " - 1 "   i s G e n e r a t e d = " f a l s e " / >  
                             < p a r a m e t e r   i d = " d 4 6 1 e 8 3 6 - 9 c 4 9 - 4 8 3 6 - 9 a 7 2 - 8 4 e 6 3 2 1 7 3 4 5 8 "   n a m e = " W r a p   t e x t "   t y p e = " S y s t e m . B o o l e a n ,   m s c o r l i b ,   V e r s i o n = 4 . 0 . 0 . 0 ,   C u l t u r e = n e u t r a l ,   P u b l i c K e y T o k e n = b 7 7 a 5 c 5 6 1 9 3 4 e 0 8 9 "   o r d e r = " 9 9 9 "   k e y = " w r a p T e x t "   v a l u e = " T r u e "   g r o u p O r d e r = " - 1 "   i s G e n e r a t e d = " f a l s e " / >  
                         < / p a r a m e t e r s >  
                     < / q u e s t i o n >  
                     < q u e s t i o n   i d = " d a 7 4 3 d d 7 - 9 2 3 2 - 4 1 e 3 - 9 2 0 2 - 6 1 a d 8 c 1 c d a 7 c "   n a m e = " L o g o   L i g h t   o r   D a r k "   a s s e m b l y = " I p h e l i o n . O u t l i n e . C o n t r o l s . d l l "   t y p e = " I p h e l i o n . O u t l i n e . C o n t r o l s . Q u e s t i o n C o n t r o l s . V i e w M o d e l s . S e l e c t i o n L i s t V i e w M o d e l "   o r d e r = " 2 "   a c t i v e = " t r u e "   g r o u p = " & l t ; D e f a u l t & g t ; "   r e s u l t T y p e = " s i n g l e "   d i s p l a y T y p e = " A l l "   p a g e C o l u m n S p a n = " c o l u m n S p a n 3 "   p a r e n t I d = " 0 0 0 0 0 0 0 0 - 0 0 0 0 - 0 0 0 0 - 0 0 0 0 - 0 0 0 0 0 0 0 0 0 0 0 0 " >  
                         < p a r a m e t e r s >  
                             < p a r a m e t e r   i d = " 3 4 4 e 8 2 4 5 - 7 e 4 c - 4 1 2 d - b 5 e e - 6 3 d 0 d e 3 3 4 d 0 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5 c c 3 1 6 d 1 - 9 9 f d - 4 f b e - 8 a 4 3 - d 5 8 6 a 2 0 c 3 c d e "   n a m e = " M a x   s e l e c t i o n s "   t y p e = " S y s t e m . I n t 3 2 ,   m s c o r l i b ,   V e r s i o n = 4 . 0 . 0 . 0 ,   C u l t u r e = n e u t r a l ,   P u b l i c K e y T o k e n = b 7 7 a 5 c 5 6 1 9 3 4 e 0 8 9 "   o r d e r = " 9 9 9 "   k e y = " m a x S e l e c t e d "   v a l u e = " 0 "   g r o u p O r d e r = " - 1 "   i s G e n e r a t e d = " f a l s e " / >  
                             < p a r a m e t e r   i d = " 1 0 4 9 1 4 1 8 - d 6 7 7 - 4 7 9 7 - 9 f 2 c - 7 3 2 7 0 8 9 f 9 8 7 1 "   n a m e = " M i n   s e l e c t i o n s "   t y p e = " S y s t e m . I n t 3 2 ,   m s c o r l i b ,   V e r s i o n = 4 . 0 . 0 . 0 ,   C u l t u r e = n e u t r a l ,   P u b l i c K e y T o k e n = b 7 7 a 5 c 5 6 1 9 3 4 e 0 8 9 "   o r d e r = " 9 9 9 "   k e y = " m i n S e l e c t e d "   v a l u e = " 0 "   g r o u p O r d e r = " - 1 "   i s G e n e r a t e d = " f a l s e " / >  
                             < p a r a m e t e r   i d = " b 9 c 7 8 8 6 c - 3 f b 7 - 4 5 c 0 - 9 b 6 b - a b 4 7 b 1 c 3 5 2 2 0 "   n a m e = " N u m b e r   o f   c o l u m n s "   t y p e = " I p h e l i o n . O u t l i n e . C o n t r o l s . Q u e s t i o n C o n t r o l s . V i e w M o d e l s . Q u e s t i o n C o l u m n s ,   I p h e l i o n . O u t l i n e . C o n t r o l s ,   V e r s i o n = 1 . 8 . 6 . 3 0 ,   C u l t u r e = n e u t r a l ,   P u b l i c K e y T o k e n = n u l l "   o r d e r = " 9 9 9 "   k e y = " n u m b e r O f C o l u m n s "   v a l u e = " T w o C o l u m n "   g r o u p O r d e r = " - 1 "   i s G e n e r a t e d = " f a l s e " / >  
                             < p a r a m e t e r   i d = " e 6 a 7 0 e 4 c - 5 8 d 7 - 4 c 2 1 - a 3 9 f - 7 8 8 b 8 c f e 8 6 9 b "   n a m e = " R e m e m b e r   l a s t   v a l u e s "   t y p e = " S y s t e m . B o o l e a n ,   m s c o r l i b ,   V e r s i o n = 4 . 0 . 0 . 0 ,   C u l t u r e = n e u t r a l ,   P u b l i c K e y T o k e n = b 7 7 a 5 c 5 6 1 9 3 4 e 0 8 9 "   o r d e r = " 9 9 9 "   k e y = " r e m e m b e r L a s t V a l u e "   v a l u e = " F a l s e "   g r o u p O r d e r = " - 1 "   i s G e n e r a t e d = " f a l s e " / >  
                             < p a r a m e t e r   i d = " 5 6 f c 1 d 7 d - e 2 2 6 - 4 e 1 9 - a 0 e f - 9 1 e 2 3 0 2 6 9 c 7 2 "   n a m e = " S e l e c t i o n   m o d e "   t y p e = " I p h e l i o n . O u t l i n e . C o n t r o l s . Q u e s t i o n C o n t r o l s . V i e w M o d e l s . Q u e s t i o n S e l e c t i o n M o d e ,   I p h e l i o n . O u t l i n e . C o n t r o l s ,   V e r s i o n = 1 . 8 . 6 . 3 0 ,   C u l t u r e = n e u t r a l ,   P u b l i c K e y T o k e n = n u l l "   o r d e r = " 9 9 9 "   k e y = " s e l e c t i o n M o d e "   v a l u e = " S i n g l e "   g r o u p O r d e r = " - 1 "   i s G e n e r a t e d = " f a l s e " / >  
                             < p a r a m e t e r   i d = " 1 e 7 d 7 5 6 e - f 1 b a - 4 d 9 e - 9 8 a 6 - d 3 0 7 8 9 6 f b 9 2 5 " 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d 7 2 c f 9 6 6 - 5 8 4 6 - 4 3 e 7 - 8 8 6 0 - 4 6 8 8 c 4 7 a 2 2 d 6 "   n a m e = " W i d t h   t y p e "   t y p e = " I p h e l i o n . O u t l i n e . M o d e l . I n t e r f a c e s . Q u e s t i o n C o n t r o l L a y o u t ,   I p h e l i o n . O u t l i n e . M o d e l ,   V e r s i o n = 1 . 8 . 6 . 3 0 ,   C u l t u r e = n e u t r a l ,   P u b l i c K e y T o k e n = n u l l "   o r d e r = " 9 9 9 "   k e y = " l a y o u t "   v a l u e = " F u l l "   g r o u p O r d e r = " - 1 "   i s G e n e r a t e d = " f a l s e " / >  
                         < / p a r a m e t e r s >  
                     < / q u e s t i o n >  
                     < q u e s t i o n   i d = " 5 c 5 e 1 2 7 0 - 4 4 c 6 - 4 6 8 7 - 8 f d 0 - a 4 b 2 a b 2 9 6 a 5 3 "   n a m e = " C o v e r   T e x t 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F u l l "   g r o u p O r d e r = " - 1 "   i s G e n e r a t e d = " f a l s e " / >  
                         < / p a r a m e t e r s >  
                     < / q u e s t i o n >  
                     < q u e s t i o n   i d = " d 1 a 7 8 d 2 7 - c 9 1 c - 4 b 2 a - 8 6 5 7 - d d d a f b 5 8 0 c 0 1 "   n a m e = " O v e r r i d e   l o g o "   a s s e m b l y = " I p h e l i o n . O u t l i n e . C o n t r o l s . d l l "   t y p e = " I p h e l i o n . O u t l i n e . C o n t r o l s . Q u e s t i o n C o n t r o l s . V i e w M o d e l s . C h e c k B o x V i e w M o d e l "   o r d e r = " 4 "   a c t i v e = " t r u e "   g r o u p = " & l t ; D e f a u l t & g t ; "   r e s u l t T y p e = " s i n g l e "   d i s p l a y T y p e = " A l l "   p a g e C o l u m n S p a n = " c o l u m n S p a n 6 "   p a r e n t I d = " 0 0 0 0 0 0 0 0 - 0 0 0 0 - 0 0 0 0 - 0 0 0 0 - 0 0 0 0 0 0 0 0 0 0 0 0 " >  
                         < p a r a m e t e r s >  
                             < p a r a m e t e r   i d = " 2 d 1 b c f b 9 - 6 0 0 9 - 4 0 d 2 - 8 1 a 1 - 6 8 3 0 8 6 5 8 d 7 c 1 "   n a m e = " D i s p l a y   c o n t e n t   v a l u e "   t y p e = " S y s t e m . B o o l e a n ,   m s c o r l i b ,   V e r s i o n = 4 . 0 . 0 . 0 ,   C u l t u r e = n e u t r a l ,   P u b l i c K e y T o k e n = b 7 7 a 5 c 5 6 1 9 3 4 e 0 8 9 "   o r d e r = " 9 9 9 "   k e y = " d i s p l a y C o n t e n t "   v a l u e = " F a l s e "   g r o u p O r d e r = " - 1 "   i s G e n e r a t e d = " f a l s e " / >  
                             < p a r a m e t e r   i d = " 6 0 0 4 7 8 d 2 - c 4 7 4 - 4 1 8 f - 8 1 b f - f 1 7 6 3 5 b e 9 b 4 9 " 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d 7 6 4 6 6 6 3 - 9 d 4 7 - 4 9 e b - 9 0 d f - 0 b b b 6 5 b e a d 5 b " 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a a 4 7 6 4 4 1 - 1 f 9 3 - 4 3 b 9 - 9 e e 3 - e e 5 2 c b 7 b 6 6 7 e "   n a m e = " R e m e m b e r   l a s t   v a l u e s "   t y p e = " S y s t e m . B o o l e a n ,   m s c o r l i b ,   V e r s i o n = 4 . 0 . 0 . 0 ,   C u l t u r e = n e u t r a l ,   P u b l i c K e y T o k e n = b 7 7 a 5 c 5 6 1 9 3 4 e 0 8 9 "   o r d e r = " 9 9 9 "   k e y = " r e m e m b e r L a s t V a l u e "   v a l u e = " F a l s e "   g r o u p O r d e r = " - 1 "   i s G e n e r a t e d = " f a l s e " / >  
                             < p a r a m e t e r   i d = " 7 9 c d 7 9 1 3 - 6 6 b f - 4 6 7 c - 9 3 f 8 - 9 4 2 f 1 e 9 0 3 9 d 5 "   n a m e = " U p d a t e   f r o m "   t y p e = " S y s t e m . S t r i n g ,   m s c o r l i b ,   V e r s i o n = 4 . 0 . 0 . 0 ,   C u l t u r e = n e u t r a l ,   P u b l i c K e y T o k e n = b 7 7 a 5 c 5 6 1 9 3 4 e 0 8 9 "   o r d e r = " 9 9 9 "   k e y = " u p d a t e F i e l d "   v a l u e = " "   a r g u m e n t = " F o r m a t S t r i n g "   g r o u p O r d e r = " - 1 "   i s G e n e r a t e d = " f a l s e " / >  
                             < p a r a m e t e r   i d = " 6 0 7 8 5 9 a 0 - f c 7 3 - 4 4 f 7 - 9 1 1 4 - a 1 a 4 3 b 1 8 4 3 8 c " 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f 0 5 2 d 0 a a - 1 4 4 a - 4 3 5 a - a 2 5 b - 7 b 9 c 9 f 2 6 e 6 1 1 "   n a m e = " Q V I S   S h o w   l o c a l   l o g o "   a s s e m b l y = " I p h e l i o n . O u t l i n e . M o d e l . d l l "   t y p e = " I p h e l i o n . O u t l i n e . M o d e l . C o m m a n d s . Q u e s t i o n V i s i b i l i t y C o m m a n d "   o r d e r = " 0 "   a c t i v e = " t r u e "   c o m m a n d T y p e = " f r a g m e n t " >  
                         < p a r a m e t e r s >  
                             < p a r a m e t e r   i d = " 7 b 9 2 d f b 9 - a 0 e 7 - 4 9 f 5 - b d e 5 - b 2 e c 7 5 0 3 8 e 4 a " 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0 1 5 8 b a 0 8 - 0 7 a 0 - 4 0 4 f - b 9 c 2 - 7 f 0 a c 2 1 8 3 4 8 1 "   n a m e = " S h o w   v a l u e s "   t y p e = " S y s t e m . S t r i n g ,   m s c o r l i b ,   V e r s i o n = 4 . 0 . 0 . 0 ,   C u l t u r e = n e u t r a l ,   P u b l i c K e y T o k e n = b 7 7 a 5 c 5 6 1 9 3 4 e 0 8 9 "   o r d e r = " 2 "   k e y = " f i e l d V a l u e s "   v a l u e = " "   a r g u m e n t = " I t e m L i s t C o n t r o l "   g r o u p O r d e r = " - 1 "   i s G e n e r a t e d = " f a l s e " / >  
                             < p a r a m e t e r   i d = " 5 4 0 1 4 4 e c - f b 1 d - 4 e 5 1 - a e 5 3 - f 9 8 3 e 9 5 7 c 9 c 4 "   n a m e = " C h e c k   f i e l d ( s ) "   t y p e = " I p h e l i o n . O u t l i n e . M o d e l . E n t i t i e s . P a r a m e t e r F i e l d D e s c r i p t o r ,   I p h e l i o n . O u t l i n e . M o d e l ,   V e r s i o n = 1 . 8 . 6 . 3 0 ,   C u l t u r e = n e u t r a l ,   P u b l i c K e y T o k e n = n u l l "   o r d e r = " 9 9 9 "   k e y = " c h e c k F i e l d "   v a l u e = " "   a r g u m e n t = " M u l t i p l e C o n t r o l "   g r o u p O r d e r = " - 1 "   i s G e n e r a t e d = " f a l s e " / >  
                             < p a r a m e t e r   i d = " 7 c 5 9 1 9 2 f - 6 1 e 9 - 4 2 3 f - 9 a c 0 - 9 d a 9 3 5 7 e b 5 a 6 "   n a m e = " L i n k e d   c o m m a n d s "   t y p e = " S y s t e m . G u i d ,   m s c o r l i b ,   V e r s i o n = 4 . 0 . 0 . 0 ,   C u l t u r e = n e u t r a l ,   P u b l i c K e y T o k e n = b 7 7 a 5 c 5 6 1 9 3 4 e 0 8 9 "   o r d e r = " 9 9 9 "   k e y = " l i n k e d C o m m a n d "   v a l u e = " "   a r g u m e n t = " M u l t i p l e C o m m a n d C h o o s e r "   g r o u p O r d e r = " - 1 "   i s G e n e r a t e d = " f a l s e " / >  
                             < p a r a m e t e r   i d = " d e 5 0 4 f 1 a - f 5 4 e - 4 1 8 9 - b 1 e 7 - 2 0 2 8 2 0 c 7 8 a 7 0 "   n a m e = " L i n k e d   q u e s t i o n s "   t y p e = " S y s t e m . G u i d ,   m s c o r l i b ,   V e r s i o n = 4 . 0 . 0 . 0 ,   C u l t u r e = n e u t r a l ,   P u b l i c K e y T o k e n = b 7 7 a 5 c 5 6 1 9 3 4 e 0 8 9 "   o r d e r = " 9 9 9 "   k e y = " l i n k e d Q u e s t i o n "   v a l u e = " d 1 a 7 8 d 2 7 - c 9 1 c - 4 b 2 a - 8 6 5 7 - d d d a f b 5 8 0 c 0 1 "   a r g u m e n t = " M u l t i p l e C o n t r o l "   g r o u p O r d e r = " - 1 "   i s G e n e r a t e d = " f a l s e " / >  
                             < p a r a m e t e r   i d = " 8 8 8 9 5 8 3 d - 2 5 6 e - 4 6 9 b - 9 5 c 1 - 0 d 3 1 a 6 4 e 5 4 2 2 "   n a m e = " R e p l a c e   v a l u e s   w i t h   l a b e l s "   t y p e = " S y s t e m . B o o l e a n ,   m s c o r l i b ,   V e r s i o n = 4 . 0 . 0 . 0 ,   C u l t u r e = n e u t r a l ,   P u b l i c K e y T o k e n = b 7 7 a 5 c 5 6 1 9 3 4 e 0 8 9 "   o r d e r = " 9 9 9 "   k e y = " u s e L a b e l s "   v a l u e = " T r u e "   g r o u p O r d e r = " - 1 "   i s G e n e r a t e d = " f a l s e " / >  
                         < / p a r a m e t e r s >  
                     < / c o m m a n d >  
                     < c o m m a n d   i d = " c 9 3 f 5 e e f - 0 1 8 e - 4 7 7 6 - a 1 5 c - e 7 a 9 c f 2 7 b c a c "   n a m e = " L o c a l   L o g o "   a s s e m b l y = " I p h e l i o n . O u t l i n e . M o d e l . d l l "   t y p e = " I p h e l i o n . O u t l i n e . M o d e l . C o m m a n d s . S e t F i e l d V a l u e C o m m a n d "   o r d e r = " 1 "   a c t i v e = " t r u e "   c o m m a n d T y p e = " f r a g m e n t " >  
                         < p a r a m e t e r s >  
                             < p a r a m e t e r   i d = " e 4 a e d 6 1 2 - 2 f 4 1 - 4 a 2 4 - 8 0 0 8 - 5 e a a 6 e a b c 9 7 0 " 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d 1 a 7 8 d 2 7 - c 9 1 c - 4 b 2 a - 8 6 5 7 - d d d a f b 5 8 0 c 0 1 | 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0 " 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    < c o m m a n d   i d = " 8 1 0 2 d a 5 6 - 1 7 5 6 - 4 a c a - a f 5 3 - b 4 e a 4 8 6 f 6 7 d f "   n a m e = " R e n d e r   S m a r t   B l o c k   f i e l d s "   a s s e m b l y = " I p h e l i o n . O u t l i n e . M o d e l . d l l "   t y p e = " I p h e l i o n . O u t l i n e . M o d e l . C o m m a n d s . R e n d e r F r a g m e n t C o m m a n d "   o r d e r = " 4 "   a c t i v e = " t r u e "   c o m m a n d T y p e = " f r a g m e n t " >  
                         < p a r a m e t e r s / >  
                     < / c o m m a n d >  
                 < / c o m m a n d s >  
                 < f i e l d s   x m l n s = " h t t p : / / i p h e l i o n . c o m / w o r d / o u t l i n e / " >  
                     < f i e l d   i d = " 9 0 b 0 3 9 7 8 - e 2 1 7 - 4 e 3 2 - a 4 f e - a 3 2 c b a 5 7 d 1 8 6 "   n a m e = " T e x t "   t y p e = " "   o r d e r = " 9 9 9 "   e n t i t y I d = " 2 4 d c 0 4 1 f - d 5 3 f - 4 b 9 a - b c 9 6 - 9 2 3 b 2 8 1 c 7 3 6 f "   l i n k e d E n t i t y I d = " 0 0 0 0 0 0 0 0 - 0 0 0 0 - 0 0 0 0 - 0 0 0 0 - 0 0 0 0 0 0 0 0 0 0 0 0 "   l i n k e d F i e l d I d = " 0 0 0 0 0 0 0 0 - 0 0 0 0 - 0 0 0 0 - 0 0 0 0 - 0 0 0 0 0 0 0 0 0 0 0 0 "   l i n k e d F i e l d I n d e x = " 0 "   i n d e x = " 0 "   f i e l d T y p e = " q u e s t i o n "   f o r m a t E v a l u a t o r T y p e = " f o r m a t S t r i n g "   h i d d e n = " f a l s e " / >  
                     < f i e l d   i d = " 1 8 4 5 7 3 0 2 - b e 9 7 - 4 2 4 d - 8 7 3 5 - 2 1 2 b c d 9 6 e 2 a 2 "   n a m e = " S e l e c t e d   I t e m s "   t y p e = " "   o r d e r = " 9 9 9 "   e n t i t y I d = " 5 c 5 e 1 2 7 0 - 4 4 c 6 - 4 6 8 7 - 8 f d 0 - a 4 b 2 a b 2 9 6 a 5 3 " 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5 c 5 e 1 2 7 0 - 4 4 c 6 - 4 6 8 7 - 8 f d 0 - a 4 b 2 a b 2 9 6 a 5 3 " 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5 c 5 e 1 2 7 0 - 4 4 c 6 - 4 6 8 7 - 8 f d 0 - a 4 b 2 a b 2 9 6 a 5 3 " 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5 c 5 e 1 2 7 0 - 4 4 c 6 - 4 6 8 7 - 8 f d 0 - a 4 b 2 a b 2 9 6 a 5 3 "   l i n k e d E n t i t y I d = " 0 0 0 0 0 0 0 0 - 0 0 0 0 - 0 0 0 0 - 0 0 0 0 - 0 0 0 0 0 0 0 0 0 0 0 0 "   l i n k e d F i e l d I d = " 0 0 0 0 0 0 0 0 - 0 0 0 0 - 0 0 0 0 - 0 0 0 0 - 0 0 0 0 0 0 0 0 0 0 0 0 "   l i n k e d F i e l d I n d e x = " 0 "   i n d e x = " 0 "   f i e l d T y p e = " q u e s t i o n "   f o r m a t E v a l u a t o r T y p e = " f o r m a t S t r i n g "   h i d d e n = " f a l s e " / >  
                     < f i e l d   i d = " 9 0 b 0 3 9 7 8 - e 2 1 7 - 4 e 3 2 - a 4 f e - a 3 2 c b a 5 7 d 1 8 6 "   n a m e = " T e x t "   t y p e = " "   o r d e r = " 9 9 9 "   e n t i t y I d = " 7 3 2 0 9 6 a 0 - 4 3 3 1 - 4 e 8 5 - 9 3 f e - 5 5 9 8 5 f 1 d 3 5 7 d "   l i n k e d E n t i t y I d = " 0 0 0 0 0 0 0 0 - 0 0 0 0 - 0 0 0 0 - 0 0 0 0 - 0 0 0 0 0 0 0 0 0 0 0 0 "   l i n k e d F i e l d I d = " 0 0 0 0 0 0 0 0 - 0 0 0 0 - 0 0 0 0 - 0 0 0 0 - 0 0 0 0 0 0 0 0 0 0 0 0 "   l i n k e d F i e l d I n d e x = " 0 "   i n d e x = " 0 "   f i e l d T y p e = " q u e s t i o n " 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 
                     < f i e l d   i d = " 4 8 6 8 6 8 f 2 - e 0 4 a - 4 5 5 b - b b 1 5 - 0 d a 9 7 0 d 3 0 5 b 0 "   n a m e = " T e x t   F i e l d "   t y p e = " "   o r d e r = " 9 9 9 "   e n t i t y I d = " d 1 a 7 8 d 2 7 - c 9 1 c - 4 b 2 a - 8 6 5 7 - d d d a f b 5 8 0 c 0 1 " 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d 1 a 7 8 d 2 7 - c 9 1 c - 4 b 2 a - 8 6 5 7 - d d d a f b 5 8 0 c 0 1 "   l i n k e d E n t i t y I d = " 0 0 0 0 0 0 0 0 - 0 0 0 0 - 0 0 0 0 - 0 0 0 0 - 0 0 0 0 0 0 0 0 0 0 0 0 "   l i n k e d F i e l d I d = " 0 0 0 0 0 0 0 0 - 0 0 0 0 - 0 0 0 0 - 0 0 0 0 - 0 0 0 0 0 0 0 0 0 0 0 0 "   l i n k e d F i e l d I n d e x = " 0 "   i n d e x = " 0 "   f i e l d T y p e = " q u e s t i o n "   f o r m a t E v a l u a t o r T y p e = " f o r m a t S t r i n g "   h i d d e n = " f a l s e " / >  
                     < f i e l d   i d = " 1 8 4 5 7 3 0 2 - b e 9 7 - 4 2 4 d - 8 7 3 5 - 2 1 2 b c d 9 6 e 2 a 2 "   n a m e = " S e l e c t e d   I t e m s "   t y p e = " "   o r d e r = " 9 9 9 "   e n t i t y I d = " d a 7 4 3 d d 7 - 9 2 3 2 - 4 1 e 3 - 9 2 0 2 - 6 1 a d 8 c 1 c d a 7 c " 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d a 7 4 3 d d 7 - 9 2 3 2 - 4 1 e 3 - 9 2 0 2 - 6 1 a d 8 c 1 c d a 7 c " 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d a 7 4 3 d d 7 - 9 2 3 2 - 4 1 e 3 - 9 2 0 2 - 6 1 a d 8 c 1 c d a 7 c " 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d a 7 4 3 d d 7 - 9 2 3 2 - 4 1 e 3 - 9 2 0 2 - 6 1 a d 8 c 1 c d a 7 c " 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i n t e r m e d i a t e _ c o v e r _ w i t h _ t h e m e _ c o l o u r "   c a t e g o r y = " i n t e r m e d i a t e "   t y p e I d = " 0 " / >  
             < / l i n k e d C o n t e n t I t e m s >  
         < / t e m p l a t e F r a g m e n t >  
         < t e m p l a t e F r a g m e n t   d i s p l a y N a m e = " I n t e r m e d i a r y   p a g e   w i t h   f u l l   i m g "   t y p e I d = " - 1 " >  
             < t e m p l a t e   i d = " 8 a 5 5 8 5 f 0 - b 1 f 1 - 4 2 c 8 - 8 f 1 5 - 7 a 4 0 a f 0 9 9 1 f 8 "   n a m e = " & l t ; ? x m l   v e r s i o n = & q u o t ; 1 . 0 & q u o t ;   e n c o d i n g = & q u o t ; u t f - 1 6 & q u o t ; ? & g t ; & # x A ; & l t ; u i L o c a l i z e d S t r i n g   x m l n s : x s d = & q u o t ; h t t p : / / w w w . w 3 . o r g / 2 0 0 1 / X M L S c h e m a & q u o t ;   x m l n s : x s i = & q u o t ; h t t p : / / w w w . w 3 . o r g / 2 0 0 1 / X M L S c h e m a - i n s t a n c e & q u o t ; & g t ; & # x A ;     & l t ; t y p e & g t ; l a b e l & l t ; / t y p e & g t ; & # x A ;     & l t ; t e x t & g t ; S B   W i z a r d - P P T   I n t e r m e d i a r y   p a g e   w i t h   f u l l 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9 0 0 "   w i z a r d P a n e l W i d t h = " 0 "   h i d e W i z a r d I f V a l i d = " f a l s e "   h i d e A u t h o r = " f a l s e "   w i z a r d T a b P o s i t i o n = " n o n e " >  
                 < a u t h o r   x s i : n i l = " t r u e "   x m l n s = " h t t p : / / i p h e l i o n . c o m / w o r d / o u t l i n e / " / >  
                 < c o n t e n t C o n t r o l s   x m l n s = " h t t p : / / i p h e l i o n . c o m / w o r d / o u t l i n e / " >  
                     < c o n t e n t C o n t r o l   i d = " 0 2 e e a 6 2 4 - 4 8 d 0 - 4 d f 5 - 8 e e 2 - 8 4 1 b 4 c 5 b d 0 b 7 "   n a m e = " T i t l e . T e x t "   a s s e m b l y = " I p h e l i o n . O u t l i n e . P o w e r P o i n t . d l l "   t y p e = " I p h e l i o n . O u t l i n e . P o w e r P o i n t . R e n d e r e r s . X m l F o r m a t t e d T e x t R e n d e r e r "   o r d e r = " 3 "   a c t i v e = " t r u e "   e n t i t y I d = " 7 9 d d a 6 9 f - 6 b 2 6 - 4 5 2 8 - 9 8 9 d - 6 7 7 7 8 e 7 6 5 1 e a " 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0 8 5 b 1 d 2 a - 9 8 d c - 4 0 d 6 - 9 4 9 0 - d 1 d c 9 0 c a 7 4 d a "   n a m e = " D e l e t e   i f   e m p t y "   t y p e = " S y s t e m . B o o l e a n ,   m s c o r l i b ,   V e r s i o n = 4 . 0 . 0 . 0 ,   C u l t u r e = n e u t r a l ,   P u b l i c K e y T o k e n = b 7 7 a 5 c 5 6 1 9 3 4 e 0 8 9 "   o r d e r = " 9 9 9 "   k e y = " d e l e t e I f E m p t y "   v a l u e = " F a l s e "   g r o u p O r d e r = " - 1 "   i s G e n e r a t e d = " f a l s e " / >  
                             < p a r a m e t e r   i d = " a 9 5 f a c e 1 - d 2 4 1 - 4 6 9 a - 9 2 6 f - 4 c 6 5 a 3 3 7 9 d 8 e "   n a m e = " F i e l d   i n d e x "   t y p e = " S y s t e m . I n t 3 2 ,   m s c o r l i b ,   V e r s i o n = 4 . 0 . 0 . 0 ,   C u l t u r e = n e u t r a l ,   P u b l i c K e y T o k e n = b 7 7 a 5 c 5 6 1 9 3 4 e 0 8 9 "   o r d e r = " 9 9 9 "   k e y = " i n d e x "   v a l u e = " "   g r o u p O r d e r = " - 1 "   i s G e n e r a t e d = " f a l s e " / >  
                             < p a r a m e t e r   i d = " 7 4 2 6 d 4 0 8 - f 0 5 4 - 4 c 9 c - a c a d - 9 a 5 6 0 6 c 6 d 6 1 a "   n a m e = " P a r e n t   f i e l d   i n d e x "   t y p e = " S y s t e m . I n t 3 2 ,   m s c o r l i b ,   V e r s i o n = 4 . 0 . 0 . 0 ,   C u l t u r e = n e u t r a l ,   P u b l i c K e y T o k e n = b 7 7 a 5 c 5 6 1 9 3 4 e 0 8 9 "   o r d e r = " 9 9 9 "   k e y = " p a r e n t I n d e x "   v a l u e = " "   g r o u p O r d e r = " - 1 "   i s G e n e r a t e d = " f a l s e " / >  
                         < / p a r a m e t e r s >  
                     < / c o n t e n t C o n t r o l >  
                     < c o n t e n t C o n t r o l   i d = " f 3 b 0 3 4 d 9 - a 2 8 3 - 4 f 6 7 - b a 7 0 - e 8 d e c 3 2 6 b 7 5 1 "   n a m e = " S u b t i t l e . T e x t "   a s s e m b l y = " I p h e l i o n . O u t l i n e . P o w e r P o i n t . d l l "   t y p e = " I p h e l i o n . O u t l i n e . P o w e r P o i n t . R e n d e r e r s . X m l F o r m a t t e d T e x t R e n d e r e r "   o r d e r = " 3 "   a c t i v e = " t r u e "   e n t i t y I d = " 7 5 5 a 6 f 0 a - 3 2 1 9 - 4 3 5 d - 8 6 c 6 - 6 b 0 1 e c 6 a 8 0 8 e " 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8 a 8 2 7 5 f c - b 4 7 6 - 4 b 4 1 - 9 8 6 c - e a f 6 8 6 3 1 9 b 7 0 "   n a m e = " D e l e t e   i f   e m p t y "   t y p e = " S y s t e m . B o o l e a n ,   m s c o r l i b ,   V e r s i o n = 4 . 0 . 0 . 0 ,   C u l t u r e = n e u t r a l ,   P u b l i c K e y T o k e n = b 7 7 a 5 c 5 6 1 9 3 4 e 0 8 9 "   o r d e r = " 9 9 9 "   k e y = " d e l e t e I f E m p t y "   v a l u e = " F a l s e "   g r o u p O r d e r = " - 1 "   i s G e n e r a t e d = " f a l s e " / >  
                             < p a r a m e t e r   i d = " 9 3 f a 6 3 f 1 - 0 2 c c - 4 8 c 0 - b d 6 9 - b 2 4 3 5 4 e 4 b 7 0 f "   n a m e = " F i e l d   i n d e x "   t y p e = " S y s t e m . I n t 3 2 ,   m s c o r l i b ,   V e r s i o n = 4 . 0 . 0 . 0 ,   C u l t u r e = n e u t r a l ,   P u b l i c K e y T o k e n = b 7 7 a 5 c 5 6 1 9 3 4 e 0 8 9 "   o r d e r = " 9 9 9 "   k e y = " i n d e x "   v a l u e = " "   g r o u p O r d e r = " - 1 "   i s G e n e r a t e d = " f a l s e " / >  
                             < p a r a m e t e r   i d = " 7 4 7 2 e e 5 b - 4 7 f 5 - 4 b 5 2 - 9 6 6 3 - b d 0 9 1 4 f a d d 6 d "   n a m e = " P a r e n t   f i e l d   i n d e x "   t y p e = " S y s t e m . I n t 3 2 ,   m s c o r l i b ,   V e r s i o n = 4 . 0 . 0 . 0 ,   C u l t u r e = n e u t r a l ,   P u b l i c K e y T o k e n = b 7 7 a 5 c 5 6 1 9 3 4 e 0 8 9 "   o r d e r = " 9 9 9 "   k e y = " p a r e n t I n d e x "   v a l u e = " "   g r o u p O r d e r = " - 1 "   i s G e n e r a t e d = " f a l s e " / >  
                         < / p a r a m e t e r s >  
                     < / c o n t e n t C o n t r o l >  
                     < c o n t e n t C o n t r o l   i d = " f d 2 d 8 4 e 0 - 5 d 4 4 - 4 1 e d - b 4 e f - e a f 5 d f 4 5 f e 1 0 "   n a m e = " L o g o "   a s s e m b l y = " I p h e l i o n . O u t l i n e . P o w e r P o i n t . d l l "   t y p e = " I p h e l i o n . O u t l i n e . P o w e r P o i n t . R e n d e r e r s . I m a g e R e n d e r e r "   o r d e r = " 3 "   a c t i v e = " t r u e "   e n t i t y I d = " 4 6 1 f a 5 a 4 - 5 d 1 2 - 4 4 7 c - a 8 4 9 - 3 c f d 1 8 2 d 0 c 4 8 " 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3 c 5 f d 0 e 9 - 4 7 b 9 - 4 e 8 4 - 8 a 5 6 - b 3 3 d 8 5 d b f 9 3 e "   n a m e = " U n i t   t y p e "   t y p e = " I p h e l i o n . O u t l i n e . C o r e . E n t i t i e s . U n i t T y p e ,   I p h e l i o n . O u t l i n e . C o r e ,   V e r s i o n = 1 . 8 . 6 . 3 0 ,   C u l t u r e = n e u t r a l ,   P u b l i c K e y T o k e n = n u l l "   o r d e r = " 1 "   k e y = " u n i t T y p e T y p e "   v a l u e = " C e n t i m e t e r s "   g r o u p = " S i z e "   g r o u p O r d e r = " - 1 "   i s G e n e r a t e d = " f a l s e " / >  
                             < p a r a m e t e r   i d = " e e 4 c 1 6 b 8 - c 0 3 2 - 4 d b 0 - b 7 b 5 - 0 c 1 3 3 e 9 6 5 7 8 5 "   n a m e = " Z   o r d e r "   t y p e = " I p h e l i o n . O u t l i n e . P o w e r P o i n t . R e n d e r e r s . Z O r d e r ,   I p h e l i o n . O u t l i n e . P o w e r P o i n t ,   V e r s i o n = 1 . 8 . 6 . 3 0 ,   C u l t u r e = n e u t r a l ,   P u b l i c K e y T o k e n = n u l l "   o r d e r = " 4 "   k e y = " z O r d e r "   v a l u e = " B r i n g T o F r o n t "   g r o u p = " P o s i t i o n "   g r o u p O r d e r = " - 1 "   i s G e n e r a t e d = " f a l s e " / >  
                             < p a r a m e t e r   i d = " 6 c 5 5 d b 7 4 - 7 7 2 5 - 4 b f 7 - 9 2 e c - d e 9 d 2 8 a 0 d 1 9 e "   n a m e = " C r o p   t y p e "   t y p e = " I p h e l i o n . O u t l i n e . P o w e r P o i n t . R e n d e r e r s . C r o p T y p e ,   I p h e l i o n . O u t l i n e . P o w e r P o i n t ,   V e r s i o n = 1 . 8 . 6 . 3 0 ,   C u l t u r e = n e u t r a l ,   P u b l i c K e y T o k e n = n u l l "   o r d e r = " 9 9 9 "   k e y = " c r o p T y p e "   v a l u e = " N o n e "   g r o u p O r d e r = " - 1 "   i s G e n e r a t e d = " f a l s e " / >  
                             < p a r a m e t e r   i d = " 6 6 7 0 5 1 e a - 4 b f 9 - 4 5 6 9 - b 0 5 5 - 1 4 5 e 4 e d d 1 9 0 3 "   n a m e = " D e l e t e   i f   e m p t y "   t y p e = " S y s t e m . B o o l e a n ,   m s c o r l i b ,   V e r s i o n = 4 . 0 . 0 . 0 ,   C u l t u r e = n e u t r a l ,   P u b l i c K e y T o k e n = b 7 7 a 5 c 5 6 1 9 3 4 e 0 8 9 "   o r d e r = " 9 9 9 "   k e y = " d e l e t e I f E m p t y "   v a l u e = " F a l s e "   g r o u p O r d e r = " - 1 "   i s G e n e r a t e d = " f a l s e " / >  
                             < p a r a m e t e r   i d = " 1 0 5 d 7 f 5 c - d 4 1 6 - 4 4 f 1 - 9 8 1 0 - e 0 0 0 5 4 4 9 2 5 1 5 "   n a m e = " F i e l d   i n d e x "   t y p e = " S y s t e m . I n t 3 2 ,   m s c o r l i b ,   V e r s i o n = 4 . 0 . 0 . 0 ,   C u l t u r e = n e u t r a l ,   P u b l i c K e y T o k e n = b 7 7 a 5 c 5 6 1 9 3 4 e 0 8 9 "   o r d e r = " 9 9 9 "   k e y = " i n d e x "   v a l u e = " "   g r o u p O r d e r = " - 1 "   i s G e n e r a t e d = " f a l s e " / >  
                             < p a r a m e t e r   i d = " 1 e 7 7 1 1 5 d - 2 b d 7 - 4 1 d e - a 7 0 4 - 7 e b 8 9 e 1 7 c 0 5 5 "   n a m e = " H e i g h t "   t y p e = " S y s t e m . S i n g l e ,   m s c o r l i b ,   V e r s i o n = 4 . 0 . 0 . 0 ,   C u l t u r e = n e u t r a l ,   P u b l i c K e y T o k e n = b 7 7 a 5 c 5 6 1 9 3 4 e 0 8 9 "   o r d e r = " 9 9 9 "   k e y = " h e i g h t "   v a l u e = " 0 "   g r o u p = " S i z e "   g r o u p O r d e r = " - 1 "   i s G e n e r a t e d = " t r u e " / >  
                             < p a r a m e t e r   i d = " f 8 7 b 7 2 8 5 - 7 f 3 2 - 4 e 0 f - b 2 6 2 - 7 7 5 0 f e f 3 3 a 9 1 "   n a m e = " L o c k   a s p e c t   r a t i o "   t y p e = " S y s t e m . B o o l e a n ,   m s c o r l i b ,   V e r s i o n = 4 . 0 . 0 . 0 ,   C u l t u r e = n e u t r a l ,   P u b l i c K e y T o k e n = b 7 7 a 5 c 5 6 1 9 3 4 e 0 8 9 "   o r d e r = " 9 9 9 "   k e y = " l o c k A s p e c t R a t i o "   v a l u e = " F a l s e "   g r o u p O r d e r = " - 1 "   i s G e n e r a t e d = " f a l s e " / >  
                             < p a r a m e t e r   i d = " 3 a 9 8 2 3 e e - 9 3 5 e - 4 4 e 4 - 9 1 e c - f f b 6 8 8 5 6 7 4 4 5 "   n a m e = " R e t a i n   s h a p e   s e t t i n g s "   t y p e = " S y s t e m . B o o l e a n ,   m s c o r l i b ,   V e r s i o n = 4 . 0 . 0 . 0 ,   C u l t u r e = n e u t r a l ,   P u b l i c K e y T o k e n = b 7 7 a 5 c 5 6 1 9 3 4 e 0 8 9 "   o r d e r = " 9 9 9 "   k e y = " r e t a i n S h a p e S e t t i n g s "   v a l u e = " T r u e "   g r o u p O r d e r = " - 1 "   i s G e n e r a t e d = " f a l s e " / >  
                             < p a r a m e t e r   i d = " 3 9 4 3 5 3 8 b - f f b 3 - 4 2 f 3 - b 0 f 2 - d 5 5 c 1 0 e f 4 d 2 c "   n a m e = " W i d t h "   t y p e = " S y s t e m . S i n g l e ,   m s c o r l i b ,   V e r s i o n = 4 . 0 . 0 . 0 ,   C u l t u r e = n e u t r a l ,   P u b l i c K e y T o k e n = b 7 7 a 5 c 5 6 1 9 3 4 e 0 8 9 "   o r d e r = " 9 9 9 "   k e y = " w i d t h "   v a l u e = " 0 "   g r o u p = " S i z e "   g r o u p O r d e r = " - 1 "   i s G e n e r a t e d = " t r u e " / >  
                         < / p a r a m e t e r s >  
                     < / c o n t e n t C o n t r o l >  
                     < c o n t e n t C o n t r o l   i d = " 6 c 0 9 6 2 f f - 0 5 0 5 - 4 5 9 d - b c 6 e - a 9 e 5 d d 8 e 1 e 2 9 "   n a m e = " I m a g e . I m a g e P a t h "   a s s e m b l y = " I p h e l i o n . O u t l i n e . P o w e r P o i n t . d l l "   t y p e = " I p h e l i o n . O u t l i n e . P o w e r P o i n t . R e n d e r e r s . I m a g e R e n d e r e r "   o r d e r = " 3 "   a c t i v e = " t r u e "   e n t i t y I d = " a 6 6 5 9 2 c 2 - 7 e 3 6 - 4 f c 2 - 8 8 5 4 - 2 e 1 3 9 3 9 b 4 3 1 4 " 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4 1 0 c 7 d 7 5 - 5 1 0 8 - 4 2 a a - b 2 a 9 - 5 8 1 6 2 7 3 5 b b 8 b "   n a m e = " U n i t   t y p e "   t y p e = " I p h e l i o n . O u t l i n e . C o r e . E n t i t i e s . U n i t T y p e ,   I p h e l i o n . O u t l i n e . C o r e ,   V e r s i o n = 1 . 8 . 6 . 3 0 ,   C u l t u r e = n e u t r a l ,   P u b l i c K e y T o k e n = n u l l "   o r d e r = " 1 "   k e y = " u n i t T y p e T y p e "   v a l u e = " C e n t i m e t e r s "   g r o u p = " S i z e "   g r o u p O r d e r = " - 1 "   i s G e n e r a t e d = " f a l s e " / >  
                             < p a r a m e t e r   i d = " 0 c 0 d e 7 b b - 0 c 7 6 - 4 9 e c - 8 6 9 b - 4 c 0 b d 4 0 4 c 5 5 4 "   n a m e = " Z   o r d e r "   t y p e = " I p h e l i o n . O u t l i n e . P o w e r P o i n t . R e n d e r e r s . Z O r d e r ,   I p h e l i o n . O u t l i n e . P o w e r P o i n t ,   V e r s i o n = 1 . 8 . 6 . 3 0 ,   C u l t u r e = n e u t r a l ,   P u b l i c K e y T o k e n = n u l l "   o r d e r = " 4 "   k e y = " z O r d e r "   v a l u e = " S e n d T o B a c k "   g r o u p = " P o s i t i o n "   g r o u p O r d e r = " - 1 "   i s G e n e r a t e d = " f a l s e " / >  
                             < p a r a m e t e r   i d = " c 9 3 3 4 1 7 5 - d 9 7 c - 4 f 8 2 - 8 9 e 3 - 3 3 d b 3 5 b 3 e d 9 b "   n a m e = " C r o p   t y p e "   t y p e = " I p h e l i o n . O u t l i n e . P o w e r P o i n t . R e n d e r e r s . C r o p T y p e ,   I p h e l i o n . O u t l i n e . P o w e r P o i n t ,   V e r s i o n = 1 . 8 . 6 . 3 0 ,   C u l t u r e = n e u t r a l ,   P u b l i c K e y T o k e n = n u l l "   o r d e r = " 9 9 9 "   k e y = " c r o p T y p e "   v a l u e = " N o n e "   g r o u p O r d e r = " - 1 "   i s G e n e r a t e d = " f a l s e " / >  
                             < p a r a m e t e r   i d = " 0 b b 9 1 4 8 a - a 4 3 c - 4 5 9 f - b d f f - 5 1 f 0 4 3 d a c b 3 f "   n a m e = " D e l e t e   i f   e m p t y "   t y p e = " S y s t e m . B o o l e a n ,   m s c o r l i b ,   V e r s i o n = 4 . 0 . 0 . 0 ,   C u l t u r e = n e u t r a l ,   P u b l i c K e y T o k e n = b 7 7 a 5 c 5 6 1 9 3 4 e 0 8 9 "   o r d e r = " 9 9 9 "   k e y = " d e l e t e I f E m p t y "   v a l u e = " F a l s e "   g r o u p O r d e r = " - 1 "   i s G e n e r a t e d = " f a l s e " / >  
                             < p a r a m e t e r   i d = " 9 a f e 4 f 9 1 - 4 3 5 3 - 4 7 1 2 - 9 2 1 9 - a 2 9 9 f 7 f 0 a e 7 c "   n a m e = " F i e l d   i n d e x "   t y p e = " S y s t e m . I n t 3 2 ,   m s c o r l i b ,   V e r s i o n = 4 . 0 . 0 . 0 ,   C u l t u r e = n e u t r a l ,   P u b l i c K e y T o k e n = b 7 7 a 5 c 5 6 1 9 3 4 e 0 8 9 "   o r d e r = " 9 9 9 "   k e y = " i n d e x "   v a l u e = " "   g r o u p O r d e r = " - 1 "   i s G e n e r a t e d = " f a l s e " / >  
                             < p a r a m e t e r   i d = " a c 7 a b 9 6 e - c 6 7 f - 4 f d f - b a 5 9 - d a 3 d 8 e 7 6 1 d e 1 "   n a m e = " H e i g h t "   t y p e = " S y s t e m . S i n g l e ,   m s c o r l i b ,   V e r s i o n = 4 . 0 . 0 . 0 ,   C u l t u r e = n e u t r a l ,   P u b l i c K e y T o k e n = b 7 7 a 5 c 5 6 1 9 3 4 e 0 8 9 "   o r d e r = " 9 9 9 "   k e y = " h e i g h t "   v a l u e = " 1 9 . 0 5 "   g r o u p = " S i z e "   g r o u p O r d e r = " - 1 "   i s G e n e r a t e d = " t r u e " / >  
                             < p a r a m e t e r   i d = " 1 6 e 3 9 8 6 6 - 6 9 d a - 4 a 7 8 - 9 2 5 2 - e b 0 8 0 7 6 5 c c 8 9 "   n a m e = " L o c k   a s p e c t   r a t i o "   t y p e = " S y s t e m . B o o l e a n ,   m s c o r l i b ,   V e r s i o n = 4 . 0 . 0 . 0 ,   C u l t u r e = n e u t r a l ,   P u b l i c K e y T o k e n = b 7 7 a 5 c 5 6 1 9 3 4 e 0 8 9 "   o r d e r = " 9 9 9 "   k e y = " l o c k A s p e c t R a t i o "   v a l u e = " F a l s e "   g r o u p O r d e r = " - 1 "   i s G e n e r a t e d = " f a l s e " / >  
                             < p a r a m e t e r   i d = " 1 8 1 e 6 6 8 3 - 7 e d 6 - 4 5 6 8 - 9 4 0 6 - a d 3 d 3 c 7 5 6 0 c 9 "   n a m e = " R e t a i n   s h a p e   s e t t i n g s "   t y p e = " S y s t e m . B o o l e a n ,   m s c o r l i b ,   V e r s i o n = 4 . 0 . 0 . 0 ,   C u l t u r e = n e u t r a l ,   P u b l i c K e y T o k e n = b 7 7 a 5 c 5 6 1 9 3 4 e 0 8 9 "   o r d e r = " 9 9 9 "   k e y = " r e t a i n S h a p e S e t t i n g s "   v a l u e = " T r u e "   g r o u p O r d e r = " - 1 "   i s G e n e r a t e d = " f a l s e " / >  
                             < p a r a m e t e r   i d = " b 2 e 8 d 2 f 4 - b 6 a 2 - 4 6 5 f - 8 1 4 0 - 1 c 8 8 3 8 c f d 3 2 e "   n a m e = " W i d t h "   t y p e = " S y s t e m . S i n g l e ,   m s c o r l i b ,   V e r s i o n = 4 . 0 . 0 . 0 ,   C u l t u r e = n e u t r a l ,   P u b l i c K e y T o k e n = b 7 7 a 5 c 5 6 1 9 3 4 e 0 8 9 "   o r d e r = " 9 9 9 "   k e y = " w i d t h "   v a l u e = " 3 3 . 8 7 "   g r o u p = " S i z e "   g r o u p O r d e r = " - 1 "   i s G e n e r a t e d = " t r u e " / >  
                         < / p a r a m e t e r s >  
                     < / c o n t e n t C o n t r o l >  
                     < c o n t e n t C o n t r o l   i d = " 1 f 9 e d 4 6 b - c b a f - 4 e e 5 - a 8 4 1 - 9 a b d 7 e 0 7 2 5 2 c " 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9 f b e e 0 5 5 - d 0 8 e - 4 d 1 6 - a d f 4 - 6 3 8 2 c 2 d 8 9 e 2 8 "   n a m e = " D e l e t e   i f   e m p t y "   t y p e = " S y s t e m . B o o l e a n ,   m s c o r l i b ,   V e r s i o n = 4 . 0 . 0 . 0 ,   C u l t u r e = n e u t r a l ,   P u b l i c K e y T o k e n = b 7 7 a 5 c 5 6 1 9 3 4 e 0 8 9 "   o r d e r = " 9 9 9 "   k e y = " d e l e t e I f E m p t y "   v a l u e = " F a l s e "   g r o u p O r d e r = " - 1 "   i s G e n e r a t e d = " f a l s e " / >  
                             < p a r a m e t e r   i d = " 6 f c 8 5 e 9 c - 3 4 d 0 - 4 8 3 d - a 8 5 8 - 8 6 6 0 0 1 6 b d 1 5 0 "   n a m e = " F i e l d   i n d e x "   t y p e = " S y s t e m . I n t 3 2 ,   m s c o r l i b ,   V e r s i o n = 4 . 0 . 0 . 0 ,   C u l t u r e = n e u t r a l ,   P u b l i c K e y T o k e n = b 7 7 a 5 c 5 6 1 9 3 4 e 0 8 9 "   o r d e r = " 9 9 9 "   k e y = " i n d e x "   v a l u e = " "   g r o u p O r d e r = " - 1 "   i s G e n e r a t e d = " f a l s e " / >  
                             < p a r a m e t e r   i d = " c d 1 2 e a f d - d 9 7 8 - 4 f 8 5 - b f 9 2 - 9 8 5 9 e e 6 6 b 5 9 a "   n a m e = " P a r e n t   f i e l d   i n d e x "   t y p e = " S y s t e m . I n t 3 2 ,   m s c o r l i b ,   V e r s i o n = 4 . 0 . 0 . 0 ,   C u l t u r e = n e u t r a l ,   P u b l i c K e y T o k e n = b 7 7 a 5 c 5 6 1 9 3 4 e 0 8 9 "   o r d e r = " 9 9 9 "   k e y = " p a r e n t I n d e x "   v a l u e = " "   g r o u p O r d e r = " - 1 "   i s G e n e r a t e d = " f a l s 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    < c o n t e n t C o n t r o l   i d = " 6 b 8 8 6 c 5 3 - 1 6 3 d - 4 8 f 2 - a b c 7 - 1 d d 6 4 e 2 a c 9 5 e " 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            < p a r a m e t e r s >  
                             < p a r a m e t e r   i d = " 1 e 4 1 1 3 e 7 - f f 1 7 - 4 3 f 0 - a d e 7 - 8 2 e a f 2 c 7 5 1 b 0 "   n a m e = " D e l e t e   i f   e m p t y "   t y p e = " S y s t e m . B o o l e a n ,   m s c o r l i b ,   V e r s i o n = 4 . 0 . 0 . 0 ,   C u l t u r e = n e u t r a l ,   P u b l i c K e y T o k e n = b 7 7 a 5 c 5 6 1 9 3 4 e 0 8 9 "   o r d e r = " 9 9 9 "   k e y = " d e l e t e I f E m p t y "   v a l u e = " F a l s e "   g r o u p O r d e r = " - 1 "   i s G e n e r a t e d = " f a l s e " / >  
                             < p a r a m e t e r   i d = " 3 0 6 9 6 7 2 2 - 0 9 3 c - 4 1 a f - a 1 4 4 - f 1 4 5 b c 8 6 c a 1 b "   n a m e = " F i e l d   i n d e x "   t y p e = " S y s t e m . I n t 3 2 ,   m s c o r l i b ,   V e r s i o n = 4 . 0 . 0 . 0 ,   C u l t u r e = n e u t r a l ,   P u b l i c K e y T o k e n = b 7 7 a 5 c 5 6 1 9 3 4 e 0 8 9 "   o r d e r = " 9 9 9 "   k e y = " i n d e x "   v a l u e = " "   g r o u p O r d e r = " - 1 "   i s G e n e r a t e d = " f a l s e " / >  
                             < p a r a m e t e r   i d = " 8 c a f 0 8 f 7 - e 4 7 5 - 4 6 f a - b 4 7 7 - 2 4 c 5 0 2 7 5 b b 9 7 "   n a m e = " F o r m a t   X M L   c o n t e n t "   t y p e = " S y s t e m . B o o l e a n ,   m s c o r l i b ,   V e r s i o n = 4 . 0 . 0 . 0 ,   C u l t u r e = n e u t r a l ,   P u b l i c K e y T o k e n = b 7 7 a 5 c 5 6 1 9 3 4 e 0 8 9 "   o r d e r = " 9 9 9 "   k e y = " f o r m a t X m l C o n t e n t "   v a l u e = " F a l s e "   g r o u p O r d e r = " - 1 "   i s G e n e r a t e d = " f a l s e " / >  
                             < p a r a m e t e r   i d = " 9 c 0 6 8 b 7 8 - f 5 7 6 - 4 a 3 a - 9 c b d - b 9 c f 4 9 5 8 5 7 9 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b a 3 d 4 1 0 d - 8 5 b 5 - 4 2 f d - b 0 9 3 - 0 e 2 a 0 a 7 1 9 3 4 2 " 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a 6 6 5 9 2 c 2 - 7 e 3 6 - 4 f c 2 - 8 8 5 4 - 2 e 1 3 9 3 9 b 4 3 1 4 " 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8 3 0 2 5 b 9 c - 9 c 9 7 - 4 b 3 a - a c 7 4 - f f 3 c d 2 2 2 7 2 5 d "   n a m e = " A l l o w   u n s e l e c t   l a s t   i t e m "   t y p e = " S y s t e m . B o o l e a n ,   m s c o r l i b ,   V e r s i o n = 4 . 0 . 0 . 0 ,   C u l t u r e = n e u t r a l ,   P u b l i c K e y T o k e n = b 7 7 a 5 c 5 6 1 9 3 4 e 0 8 9 "   o r d e r = " 9 9 9 "   k e y = " u n s e l e c t L a s t "   v a l u e = " T r u e "   g r o u p O r d e r = " - 1 "   i s G e n e r a t e d = " f a l s e " / >  
                             < p a r a m e t e r   i d = " d 6 b 6 c 8 6 f - b 4 3 5 - 4 2 3 7 - 8 d 7 b - 1 6 7 7 8 9 4 3 c 2 e c "   n a m e = " D e f a u l t   z o o m "   t y p e = " S y s t e m . I n t 3 2 ,   m s c o r l i b ,   V e r s i o n = 4 . 0 . 0 . 0 ,   C u l t u r e = n e u t r a l ,   P u b l i c K e y T o k e n = b 7 7 a 5 c 5 6 1 9 3 4 e 0 8 9 "   o r d e r = " 9 9 9 "   k e y = " z o o m "   v a l u e = " "   g r o u p O r d e r = " - 1 "   i s G e n e r a t e d = " f a l s e " / >  
                             < p a r a m e t e r   i d = " 8 7 0 d 2 c 7 8 - 4 a 6 c - 4 7 4 7 - 8 9 4 d - 8 e f 7 0 4 1 a f 8 2 8 "   n a m e = " H e i g h t "   t y p e = " S y s t e m . I n t 3 2 ,   m s c o r l i b ,   V e r s i o n = 4 . 0 . 0 . 0 ,   C u l t u r e = n e u t r a l ,   P u b l i c K e y T o k e n = b 7 7 a 5 c 5 6 1 9 3 4 e 0 8 9 "   o r d e r = " 9 9 9 "   k e y = " h e i g h t "   v a l u e = " 3 8 0 "   g r o u p O r d e r = " - 1 "   i s G e n e r a t e d = " f a l s e " / >  
                             < p a r a m e t e r   i d = " a 7 2 5 8 5 9 2 - 3 6 d c - 4 1 5 2 - a d f f - 5 5 9 5 a a 5 0 2 2 a 9 "   n a m e = " H i d e   f i l e   e x t e n s i o n "   t y p e = " S y s t e m . B o o l e a n ,   m s c o r l i b ,   V e r s i o n = 4 . 0 . 0 . 0 ,   C u l t u r e = n e u t r a l ,   P u b l i c K e y T o k e n = b 7 7 a 5 c 5 6 1 9 3 4 e 0 8 9 "   o r d e r = " 9 9 9 "   k e y = " h i d e F i l e E x t "   v a l u e = " F a l s e "   g r o u p O r d e r = " - 1 "   i s G e n e r a t e d = " f a l s e " / >  
                             < p a r a m e t e r   i d = " 2 9 f 6 1 4 b d - 0 6 d d - 4 e 1 f - 9 e 6 8 - 4 7 6 d 4 e 7 3 7 7 e f " 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9 a a d 2 9 0 8 - 1 0 c 7 - 4 6 c 7 - 8 f 8 f - a f 5 4 9 7 2 9 2 9 1 1 "   n a m e = " M a x   s e l e c t i o n s "   t y p e = " S y s t e m . I n t 3 2 ,   m s c o r l i b ,   V e r s i o n = 4 . 0 . 0 . 0 ,   C u l t u r e = n e u t r a l ,   P u b l i c K e y T o k e n = b 7 7 a 5 c 5 6 1 9 3 4 e 0 8 9 "   o r d e r = " 9 9 9 "   k e y = " m a x S e l e c t e d "   v a l u e = " 1 "   g r o u p O r d e r = " - 1 "   i s G e n e r a t e d = " f a l s e " / >  
                             < p a r a m e t e r   i d = " 4 c e 5 d 4 6 1 - 3 9 5 3 - 4 d 5 e - 9 8 a 4 - a 6 1 9 e a 3 5 4 e 5 3 "   n a m e = " M i n   s e l e c t i o n s "   t y p e = " S y s t e m . I n t 3 2 ,   m s c o r l i b ,   V e r s i o n = 4 . 0 . 0 . 0 ,   C u l t u r e = n e u t r a l ,   P u b l i c K e y T o k e n = b 7 7 a 5 c 5 6 1 9 3 4 e 0 8 9 "   o r d e r = " 9 9 9 "   k e y = " m i n S e l e c t e d "   v a l u e = " 0 "   g r o u p O r d e r = " - 1 "   i s G e n e r a t e d = " f a l s e " / >  
                             < p a r a m e t e r   i d = " c c 7 b 8 9 e 3 - 5 c b e - 4 e f 8 - b 3 d 7 - e 6 a 4 9 4 f 8 3 2 c b " 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  / & g t ; & # x A ; & l t ; / u i L o c a l i z e d S t r i n g & g t ; "   a r g u m e n t = " U I L o c a l i z e d S t r i n g "   g r o u p O r d e r = " - 1 "   i s G e n e r a t e d = " f a l s e " / >  
                         < / p a r a m e t e r s >  
                     < / q u e s t i o n >  
                     < q u e s t i o n   i d = " 7 9 d d a 6 9 f - 6 b 2 6 - 4 5 2 8 - 9 8 9 d - 6 7 7 7 8 e 7 6 5 1 e a " 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3 2 f 9 2 b 3 d - b 3 1 2 - 4 c 5 1 - a d 1 a - 3 9 8 f 7 a 1 d 0 e c 5 "   n a m e = " A l l o w   r e t u r n "   t y p e = " S y s t e m . B o o l e a n ,   m s c o r l i b ,   V e r s i o n = 4 . 0 . 0 . 0 ,   C u l t u r e = n e u t r a l ,   P u b l i c K e y T o k e n = b 7 7 a 5 c 5 6 1 9 3 4 e 0 8 9 "   o r d e r = " 9 9 9 "   k e y = " m u l t i l i n e "   v a l u e = " F a l s e "   g r o u p O r d e r = " - 1 "   i s G e n e r a t e d = " f a l s e " / >  
                             < p a r a m e t e r   i d = " 3 5 2 c 9 1 e e - 4 c 3 8 - 4 1 b 2 - a b 3 b - b b 4 9 9 b b 5 c 3 5 5 "   n a m e = " H e i g h t "   t y p e = " S y s t e m . I n t 3 2 ,   m s c o r l i b ,   V e r s i o n = 4 . 0 . 0 . 0 ,   C u l t u r e = n e u t r a l ,   P u b l i c K e y T o k e n = b 7 7 a 5 c 5 6 1 9 3 4 e 0 8 9 "   o r d e r = " 9 9 9 "   k e y = " h e i g h t "   v a l u e = " "   g r o u p O r d e r = " - 1 "   i s G e n e r a t e d = " f a l s e " / >  
                             < p a r a m e t e r   i d = " 1 e 0 9 c a 2 9 - 9 2 e 1 - 4 4 b 5 - 9 7 1 4 - 5 7 3 4 6 f c 9 3 a 2 f "   n a m e = " M a x   l e n g t h "   t y p e = " S y s t e m . N u l l a b l e ` 1 [ [ S y s t e m . I n t 3 2 ,   m s c o r l i b ,   V e r s i o n = 4 . 0 . 0 . 0 ,   C u l t u r e = n e u t r a l ,   P u b l i c K e y T o k e n = b 7 7 a 5 c 5 6 1 9 3 4 e 0 8 9 ] ] ,   m s c o r l i b ,   V e r s i o n = 4 . 0 . 0 . 0 ,   C u l t u r e = n e u t r a l ,   P u b l i c K e y T o k e n = b 7 7 a 5 c 5 6 1 9 3 4 e 0 8 9 "   o r d e r = " 9 9 9 "   k e y = " m a x L e n g t h "   v a l u e = " "   g r o u p O r d e r = " - 1 "   i s G e n e r a t e d = " f a l s e " / >  
                             < p a r a m e t e r   i d = " e f 7 7 5 d f 8 - 0 f f 5 - 4 4 5 a - a 8 8 9 - a 9 e f 0 8 f 0 9 0 a e "   n a m e = " R e m e m b e r   l a s t   v a l u e "   t y p e = " S y s t e m . B o o l e a n ,   m s c o r l i b ,   V e r s i o n = 4 . 0 . 0 . 0 ,   C u l t u r e = n e u t r a l ,   P u b l i c K e y T o k e n = b 7 7 a 5 c 5 6 1 9 3 4 e 0 8 9 "   o r d e r = " 9 9 9 "   k e y = " r e m e m b e r L a s t V a l u e "   v a l u e = " F a l s e "   g r o u p O r d e r = " - 1 "   i s G e n e r a t e d = " f a l s e " / >  
                             < p a r a m e t e r   i d = " 2 f 4 9 c 4 0 b - b 2 6 d - 4 d 9 a - 9 f e b - b 9 2 7 3 6 d 6 4 8 6 0 "   n a m e = " R e q u i r e d   f i e l d "   t y p e = " S y s t e m . B o o l e a n ,   m s c o r l i b ,   V e r s i o n = 4 . 0 . 0 . 0 ,   C u l t u r e = n e u t r a l ,   P u b l i c K e y T o k e n = b 7 7 a 5 c 5 6 1 9 3 4 e 0 8 9 "   o r d e r = " 9 9 9 "   k e y = " r e q u i r e d "   v a l u e = " F a l s e "   g r o u p O r d e r = " - 1 "   i s G e n e r a t e d = " f a l s e " / >  
                             < p a r a m e t e r   i d = " 2 7 e a 5 8 2 2 - 7 3 6 8 - 4 1 6 8 - 9 7 8 2 - 6 0 5 9 7 0 b 8 9 1 a b "   n a m e = " S e p a r a t e   l i n e s "   t y p e = " S y s t e m . B o o l e a n ,   m s c o r l i b ,   V e r s i o n = 4 . 0 . 0 . 0 ,   C u l t u r e = n e u t r a l ,   P u b l i c K e y T o k e n = b 7 7 a 5 c 5 6 1 9 3 4 e 0 8 9 "   o r d e r = " 9 9 9 "   k e y = " s p l i t L i n e s "   v a l u e = " F a l s e "   g r o u p O r d e r = " - 1 "   i s G e n e r a t e d = " f a l s e " / >  
                             < p a r a m e t e r   i d = " f 8 e 3 2 d 0 c - 1 9 0 c - 4 c 2 6 - a e 6 7 - 6 6 4 8 d a 8 6 1 0 4 7 "   n a m e = " S h o w   c h a r a c t e r   c o u n t "   t y p e = " S y s t e m . B o o l e a n ,   m s c o r l i b ,   V e r s i o n = 4 . 0 . 0 . 0 ,   C u l t u r e = n e u t r a l ,   P u b l i c K e y T o k e n = b 7 7 a 5 c 5 6 1 9 3 4 e 0 8 9 "   o r d e r = " 9 9 9 "   k e y = " s h o w C o u n t e r "   v a l u e = " F a l s e "   g r o u p O r d e r = " - 1 "   i s G e n e r a t e d = " f a l s e " / >  
                             < p a r a m e t e r   i d = " 5 e 5 6 1 4 d 5 - c b e 4 - 4 3 5 a - 8 8 1 3 - 4 4 d 6 6 e d 9 1 6 c 0 " 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e a 1 6 e 4 5 8 - a 4 3 c - 4 f e 4 - b e e 4 - c 3 6 7 8 4 a b 6 8 1 3 "   n a m e = " W i d t h   t y p e "   t y p e = " I p h e l i o n . O u t l i n e . M o d e l . I n t e r f a c e s . Q u e s t i o n C o n t r o l L a y o u t ,   I p h e l i o n . O u t l i n e . M o d e l ,   V e r s i o n = 1 . 8 . 6 . 3 0 ,   C u l t u r e = n e u t r a l ,   P u b l i c K e y T o k e n = n u l l "   o r d e r = " 9 9 9 "   k e y = " l a y o u t "   v a l u e = " F u l l "   g r o u p O r d e r = " - 1 "   i s G e n e r a t e d = " f a l s e " / >  
                             < p a r a m e t e r   i d = " a 9 f 8 e c 3 6 - 2 7 2 b - 4 c a 1 - 8 5 c 2 - d 1 d 4 f 6 f 5 1 1 7 3 "   n a m e = " W r a p   t e x t "   t y p e = " S y s t e m . B o o l e a n ,   m s c o r l i b ,   V e r s i o n = 4 . 0 . 0 . 0 ,   C u l t u r e = n e u t r a l ,   P u b l i c K e y T o k e n = b 7 7 a 5 c 5 6 1 9 3 4 e 0 8 9 "   o r d e r = " 9 9 9 "   k e y = " w r a p T e x t "   v a l u e = " T r u e "   g r o u p O r d e r = " - 1 "   i s G e n e r a t e d = " f a l s e " / >  
                         < / p a r a m e t e r s >  
                     < / q u e s t i o n >  
                     < q u e s t i o n   i d = " 7 5 5 a 6 f 0 a - 3 2 1 9 - 4 3 5 d - 8 6 c 6 - 6 b 0 1 e c 6 a 8 0 8 e " 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7 8 0 d c 8 9 a - d 3 e 2 - 4 6 a 8 - a 0 a 0 - 1 a 8 9 4 4 2 c 7 2 8 3 "   n a m e = " A l l o w   r e t u r n "   t y p e = " S y s t e m . B o o l e a n ,   m s c o r l i b ,   V e r s i o n = 4 . 0 . 0 . 0 ,   C u l t u r e = n e u t r a l ,   P u b l i c K e y T o k e n = b 7 7 a 5 c 5 6 1 9 3 4 e 0 8 9 "   o r d e r = " 9 9 9 "   k e y = " m u l t i l i n e "   v a l u e = " F a l s e "   g r o u p O r d e r = " - 1 "   i s G e n e r a t e d = " f a l s e " / >  
                             < p a r a m e t e r   i d = " 0 f 6 6 8 3 1 4 - c b 1 2 - 4 3 f 5 - 8 6 8 b - d 7 6 1 4 d 2 b 4 0 a e "   n a m e = " H e i g h t "   t y p e = " S y s t e m . I n t 3 2 ,   m s c o r l i b ,   V e r s i o n = 4 . 0 . 0 . 0 ,   C u l t u r e = n e u t r a l ,   P u b l i c K e y T o k e n = b 7 7 a 5 c 5 6 1 9 3 4 e 0 8 9 "   o r d e r = " 9 9 9 "   k e y = " h e i g h t "   v a l u e = " "   g r o u p O r d e r = " - 1 "   i s G e n e r a t e d = " f a l s e " / >  
                             < p a r a m e t e r   i d = " e a d a 4 4 d a - b 0 1 1 - 4 d 9 d - a 8 6 5 - d b a d 9 4 4 1 a 0 f a "   n a m e = " M a x   l e n g t h "   t y p e = " S y s t e m . N u l l a b l e ` 1 [ [ S y s t e m . I n t 3 2 ,   m s c o r l i b ,   V e r s i o n = 4 . 0 . 0 . 0 ,   C u l t u r e = n e u t r a l ,   P u b l i c K e y T o k e n = b 7 7 a 5 c 5 6 1 9 3 4 e 0 8 9 ] ] ,   m s c o r l i b ,   V e r s i o n = 4 . 0 . 0 . 0 ,   C u l t u r e = n e u t r a l ,   P u b l i c K e y T o k e n = b 7 7 a 5 c 5 6 1 9 3 4 e 0 8 9 "   o r d e r = " 9 9 9 "   k e y = " m a x L e n g t h "   v a l u e = " "   g r o u p O r d e r = " - 1 "   i s G e n e r a t e d = " f a l s e " / >  
                             < p a r a m e t e r   i d = " c a e 9 7 e 1 f - 3 3 d 2 - 4 d b 2 - b 0 2 9 - 4 c 0 4 2 1 4 8 6 a 4 e "   n a m e = " R e m e m b e r   l a s t   v a l u e "   t y p e = " S y s t e m . B o o l e a n ,   m s c o r l i b ,   V e r s i o n = 4 . 0 . 0 . 0 ,   C u l t u r e = n e u t r a l ,   P u b l i c K e y T o k e n = b 7 7 a 5 c 5 6 1 9 3 4 e 0 8 9 "   o r d e r = " 9 9 9 "   k e y = " r e m e m b e r L a s t V a l u e "   v a l u e = " F a l s e "   g r o u p O r d e r = " - 1 "   i s G e n e r a t e d = " f a l s e " / >  
                             < p a r a m e t e r   i d = " 0 a 9 b f f 3 3 - 7 d 3 c - 4 1 e 1 - 8 e 1 7 - a 5 4 4 6 5 f f 0 f 6 9 "   n a m e = " R e q u i r e d   f i e l d "   t y p e = " S y s t e m . B o o l e a n ,   m s c o r l i b ,   V e r s i o n = 4 . 0 . 0 . 0 ,   C u l t u r e = n e u t r a l ,   P u b l i c K e y T o k e n = b 7 7 a 5 c 5 6 1 9 3 4 e 0 8 9 "   o r d e r = " 9 9 9 "   k e y = " r e q u i r e d "   v a l u e = " F a l s e "   g r o u p O r d e r = " - 1 "   i s G e n e r a t e d = " f a l s e " / >  
                             < p a r a m e t e r   i d = " b 4 1 a d 2 c 2 - 8 6 b a - 4 7 0 9 - 8 1 5 2 - 9 1 b 5 1 3 f 9 3 5 8 e "   n a m e = " S e p a r a t e   l i n e s "   t y p e = " S y s t e m . B o o l e a n ,   m s c o r l i b ,   V e r s i o n = 4 . 0 . 0 . 0 ,   C u l t u r e = n e u t r a l ,   P u b l i c K e y T o k e n = b 7 7 a 5 c 5 6 1 9 3 4 e 0 8 9 "   o r d e r = " 9 9 9 "   k e y = " s p l i t L i n e s "   v a l u e = " F a l s e "   g r o u p O r d e r = " - 1 "   i s G e n e r a t e d = " f a l s e " / >  
                             < p a r a m e t e r   i d = " 1 9 8 0 b 1 d a - 3 d a 2 - 4 4 b 0 - 8 4 d 0 - 5 d b f 8 4 e 7 7 f 0 2 "   n a m e = " S h o w   c h a r a c t e r   c o u n t "   t y p e = " S y s t e m . B o o l e a n ,   m s c o r l i b ,   V e r s i o n = 4 . 0 . 0 . 0 ,   C u l t u r e = n e u t r a l ,   P u b l i c K e y T o k e n = b 7 7 a 5 c 5 6 1 9 3 4 e 0 8 9 "   o r d e r = " 9 9 9 "   k e y = " s h o w C o u n t e r "   v a l u e = " F a l s e "   g r o u p O r d e r = " - 1 "   i s G e n e r a t e d = " f a l s e " / >  
                             < p a r a m e t e r   i d = " e 7 e 6 e 5 6 3 - 4 3 e 2 - 4 0 c 7 - 9 0 9 1 - e 4 5 0 4 c 6 3 a f 4 9 " 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S u b t i t l e & l t ; / t e x t & g t ; & # x A ; & l t ; / u i L o c a l i z e d S t r i n g & g t ; "   a r g u m e n t = " U I L o c a l i z e d S t r i n g "   g r o u p O r d e r = " - 1 "   i s G e n e r a t e d = " f a l s e " / >  
                             < p a r a m e t e r   i d = " d 6 8 6 9 7 e 8 - b b 6 f - 4 2 1 5 - b 2 f 0 - c 6 4 9 d 2 6 b 2 4 f 6 "   n a m e = " W i d t h   t y p e "   t y p e = " I p h e l i o n . O u t l i n e . M o d e l . I n t e r f a c e s . Q u e s t i o n C o n t r o l L a y o u t ,   I p h e l i o n . O u t l i n e . M o d e l ,   V e r s i o n = 1 . 8 . 6 . 3 0 ,   C u l t u r e = n e u t r a l ,   P u b l i c K e y T o k e n = n u l l "   o r d e r = " 9 9 9 "   k e y = " l a y o u t "   v a l u e = " F u l l "   g r o u p O r d e r = " - 1 "   i s G e n e r a t e d = " f a l s e " / >  
                             < p a r a m e t e r   i d = " d 4 6 1 e 8 3 6 - 9 c 4 9 - 4 8 3 6 - 9 a 7 2 - 8 4 e 6 3 2 1 7 3 4 5 8 "   n a m e = " W r a p   t e x t "   t y p e = " S y s t e m . B o o l e a n ,   m s c o r l i b ,   V e r s i o n = 4 . 0 . 0 . 0 ,   C u l t u r e = n e u t r a l ,   P u b l i c K e y T o k e n = b 7 7 a 5 c 5 6 1 9 3 4 e 0 8 9 "   o r d e r = " 9 9 9 "   k e y = " w r a p T e x t "   v a l u e = " T r u e "   g r o u p O r d e r = " - 1 "   i s G e n e r a t e d = " f a l s e " / >  
                         < / p a r a m e t e r s >  
                     < / q u e s t i o n >  
                     < q u e s t i o n   i d = " 1 a 3 b 6 7 e 9 - e 8 0 1 - 4 2 2 2 - 8 3 2 2 - 8 4 c 0 b 6 0 c 3 f 6 5 "   n a m e = " L o g o   L i g h t   o r   D a r k "   a s s e m b l y = " I p h e l i o n . O u t l i n e . C o n t r o l s . d l l "   t y p e = " I p h e l i o n . O u t l i n e . C o n t r o l s . Q u e s t i o n C o n t r o l s . V i e w M o d e l s . S e l e c t i o n L i s t V i e w M o d e l "   o r d e r = " 3 "   a c t i v e = " t r u e "   g r o u p = " & l t ; D e f a u l t & g t ; "   r e s u l t T y p e = " s i n g l e "   d i s p l a y T y p e = " A l l "   p a g e C o l u m n S p a n = " c o l u m n S p a n 6 "   p a r e n t I d = " 0 0 0 0 0 0 0 0 - 0 0 0 0 - 0 0 0 0 - 0 0 0 0 - 0 0 0 0 0 0 0 0 0 0 0 0 " >  
                         < p a r a m e t e r s >  
                             < p a r a m e t e r   i d = " 3 4 4 e 8 2 4 5 - 7 e 4 c - 4 1 2 d - b 5 e e - 6 3 d 0 d e 3 3 4 d 0 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5 c c 3 1 6 d 1 - 9 9 f d - 4 f b e - 8 a 4 3 - d 5 8 6 a 2 0 c 3 c d e "   n a m e = " M a x   s e l e c t i o n s "   t y p e = " S y s t e m . I n t 3 2 ,   m s c o r l i b ,   V e r s i o n = 4 . 0 . 0 . 0 ,   C u l t u r e = n e u t r a l ,   P u b l i c K e y T o k e n = b 7 7 a 5 c 5 6 1 9 3 4 e 0 8 9 "   o r d e r = " 9 9 9 "   k e y = " m a x S e l e c t e d "   v a l u e = " 0 "   g r o u p O r d e r = " - 1 "   i s G e n e r a t e d = " f a l s e " / >  
                             < p a r a m e t e r   i d = " 1 0 4 9 1 4 1 8 - d 6 7 7 - 4 7 9 7 - 9 f 2 c - 7 3 2 7 0 8 9 f 9 8 7 1 "   n a m e = " M i n   s e l e c t i o n s "   t y p e = " S y s t e m . I n t 3 2 ,   m s c o r l i b ,   V e r s i o n = 4 . 0 . 0 . 0 ,   C u l t u r e = n e u t r a l ,   P u b l i c K e y T o k e n = b 7 7 a 5 c 5 6 1 9 3 4 e 0 8 9 "   o r d e r = " 9 9 9 "   k e y = " m i n S e l e c t e d "   v a l u e = " 0 "   g r o u p O r d e r = " - 1 "   i s G e n e r a t e d = " f a l s e " / >  
                             < p a r a m e t e r   i d = " b 9 c 7 8 8 6 c - 3 f b 7 - 4 5 c 0 - 9 b 6 b - a b 4 7 b 1 c 3 5 2 2 0 "   n a m e = " N u m b e r   o f   c o l u m n s "   t y p e = " I p h e l i o n . O u t l i n e . C o n t r o l s . Q u e s t i o n C o n t r o l s . V i e w M o d e l s . Q u e s t i o n C o l u m n s ,   I p h e l i o n . O u t l i n e . C o n t r o l s ,   V e r s i o n = 1 . 8 . 6 . 3 0 ,   C u l t u r e = n e u t r a l ,   P u b l i c K e y T o k e n = n u l l "   o r d e r = " 9 9 9 "   k e y = " n u m b e r O f C o l u m n s "   v a l u e = " T w o C o l u m n "   g r o u p O r d e r = " - 1 "   i s G e n e r a t e d = " f a l s e " / >  
                             < p a r a m e t e r   i d = " e 6 a 7 0 e 4 c - 5 8 d 7 - 4 c 2 1 - a 3 9 f - 7 8 8 b 8 c f e 8 6 9 b "   n a m e = " R e m e m b e r   l a s t   v a l u e s "   t y p e = " S y s t e m . B o o l e a n ,   m s c o r l i b ,   V e r s i o n = 4 . 0 . 0 . 0 ,   C u l t u r e = n e u t r a l ,   P u b l i c K e y T o k e n = b 7 7 a 5 c 5 6 1 9 3 4 e 0 8 9 "   o r d e r = " 9 9 9 "   k e y = " r e m e m b e r L a s t V a l u e "   v a l u e = " F a l s e "   g r o u p O r d e r = " - 1 "   i s G e n e r a t e d = " f a l s e " / >  
                             < p a r a m e t e r   i d = " 5 6 f c 1 d 7 d - e 2 2 6 - 4 e 1 9 - a 0 e f - 9 1 e 2 3 0 2 6 9 c 7 2 "   n a m e = " S e l e c t i o n   m o d e "   t y p e = " I p h e l i o n . O u t l i n e . C o n t r o l s . Q u e s t i o n C o n t r o l s . V i e w M o d e l s . Q u e s t i o n S e l e c t i o n M o d e ,   I p h e l i o n . O u t l i n e . C o n t r o l s ,   V e r s i o n = 1 . 8 . 6 . 3 0 ,   C u l t u r e = n e u t r a l ,   P u b l i c K e y T o k e n = n u l l "   o r d e r = " 9 9 9 "   k e y = " s e l e c t i o n M o d e "   v a l u e = " S i n g l e "   g r o u p O r d e r = " - 1 "   i s G e n e r a t e d = " f a l s e " / >  
                             < p a r a m e t e r   i d = " 1 e 7 d 7 5 6 e - f 1 b a - 4 d 9 e - 9 8 a 6 - d 3 0 7 8 9 6 f b 9 2 5 " 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D a r k   o r   L i g h t & l t ; / t e x t & g t ; & # x A ; & l t ; / u i L o c a l i z e d S t r i n g & g t ; "   a r g u m e n t = " U I L o c a l i z e d S t r i n g "   g r o u p O r d e r = " - 1 "   i s G e n e r a t e d = " f a l s e " / >  
                             < p a r a m e t e r   i d = " d 7 2 c f 9 6 6 - 5 8 4 6 - 4 3 e 7 - 8 8 6 0 - 4 6 8 8 c 4 7 a 2 2 d 6 "   n a m e = " W i d t h   t y p e "   t y p e = " I p h e l i o n . O u t l i n e . M o d e l . I n t e r f a c e s . Q u e s t i o n C o n t r o l L a y o u t ,   I p h e l i o n . O u t l i n e . M o d e l ,   V e r s i o n = 1 . 8 . 6 . 3 0 ,   C u l t u r e = n e u t r a l ,   P u b l i c K e y T o k e n = n u l l "   o r d e r = " 9 9 9 "   k e y = " l a y o u t "   v a l u e = " H a l f "   g r o u p O r d e r = " - 1 "   i s G e n e r a t e d = " f a l s e " / >  
                         < / p a r a m e t e r s >  
                     < / q u e s t i o n >  
                     < q u e s t i o n   i d = " 1 0 9 1 2 b 9 1 - a 1 2 1 - 4 5 7 1 - a d 8 0 - 1 8 2 0 b 8 8 6 5 7 b 6 "   n a m e = " C o v e r   T e x t   L i g h t   o r   D a r k "   a s s e m b l y = " I p h e l i o n . O u t l i n e . C o n t r o l s . d l l "   t y p e = " I p h e l i o n . O u t l i n e . C o n t r o l s . Q u e s t i o n C o n t r o l s . V i e w M o d e l s . S e l e c t i o n L i s t V i e w M o d e l "   o r d e r = " 4 "   a c t i v e = " t r u e "   g r o u p = " & l t ; D e f a u l t & g t ; "   r e s u l t T y p e = " s i n g l e "   d i s p l a y T y p e = " A l l "   p a g e C o l u m n S p a n = " c o l u m n S p a n 6 "   p a r e n t I d = " 0 0 0 0 0 0 0 0 - 0 0 0 0 - 0 0 0 0 - 0 0 0 0 - 0 0 0 0 0 0 0 0 0 0 0 0 " >  
                         < p a r a m e t e r s >  
                             < p a r a m e t e r   i d = " f 3 1 0 d 0 c 4 - 1 3 5 5 - 4 a 9 c - a 7 0 a - f 2 5 b 0 d 1 a 1 3 a e " 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8 2 c c 1 0 f 5 - e 7 8 7 - 4 c 7 1 - 9 e 5 0 - 4 3 8 5 1 3 d 0 4 4 1 d "   n a m e = " M a x   s e l e c t i o n s "   t y p e = " S y s t e m . I n t 3 2 ,   m s c o r l i b ,   V e r s i o n = 4 . 0 . 0 . 0 ,   C u l t u r e = n e u t r a l ,   P u b l i c K e y T o k e n = b 7 7 a 5 c 5 6 1 9 3 4 e 0 8 9 "   o r d e r = " 9 9 9 "   k e y = " m a x S e l e c t e d "   v a l u e = " 0 "   g r o u p O r d e r = " - 1 "   i s G e n e r a t e d = " f a l s e " / >  
                             < p a r a m e t e r   i d = " 2 0 e a 2 9 2 9 - 1 9 5 c - 4 b 2 b - 9 4 d e - 5 9 8 a 1 9 1 7 a b 3 d "   n a m e = " M i n   s e l e c t i o n s "   t y p e = " S y s t e m . I n t 3 2 ,   m s c o r l i b ,   V e r s i o n = 4 . 0 . 0 . 0 ,   C u l t u r e = n e u t r a l ,   P u b l i c K e y T o k e n = b 7 7 a 5 c 5 6 1 9 3 4 e 0 8 9 "   o r d e r = " 9 9 9 "   k e y = " m i n S e l e c t e d "   v a l u e = " 0 "   g r o u p O r d e r = " - 1 "   i s G e n e r a t e d = " f a l s e " / >  
                             < p a r a m e t e r   i d = " 8 f d e 2 b 0 6 - f 8 2 a - 4 a d 2 - b c e b - a b 1 9 c b 5 a 6 4 b 6 "   n a m e = " N u m b e r   o f   c o l u m n s "   t y p e = " I p h e l i o n . O u t l i n e . C o n t r o l s . Q u e s t i o n C o n t r o l s . V i e w M o d e l s . Q u e s t i o n C o l u m n s ,   I p h e l i o n . O u t l i n e . C o n t r o l s ,   V e r s i o n = 1 . 8 . 6 . 3 0 ,   C u l t u r e = n e u t r a l ,   P u b l i c K e y T o k e n = n u l l "   o r d e r = " 9 9 9 "   k e y = " n u m b e r O f C o l u m n s "   v a l u e = " T w o C o l u m n "   g r o u p O r d e r = " - 1 "   i s G e n e r a t e d = " f a l s e " / >  
                             < p a r a m e t e r   i d = " b 9 8 2 9 3 9 2 - f 9 3 7 - 4 e b b - a 2 f f - 4 7 e d f c 8 b b c 0 b "   n a m e = " R e m e m b e r   l a s t   v a l u e s "   t y p e = " S y s t e m . B o o l e a n ,   m s c o r l i b ,   V e r s i o n = 4 . 0 . 0 . 0 ,   C u l t u r e = n e u t r a l ,   P u b l i c K e y T o k e n = b 7 7 a 5 c 5 6 1 9 3 4 e 0 8 9 "   o r d e r = " 9 9 9 "   k e y = " r e m e m b e r L a s t V a l u e "   v a l u e = " F a l s e "   g r o u p O r d e r = " - 1 "   i s G e n e r a t e d = " f a l s e " / >  
                             < p a r a m e t e r   i d = " c 4 7 b f a b b - b f f c - 4 6 c c - 9 3 8 2 - 6 5 4 5 0 d 7 d a 2 5 3 "   n a m e = " S e l e c t i o n   m o d e "   t y p e = " I p h e l i o n . O u t l i n e . C o n t r o l s . Q u e s t i o n C o n t r o l s . V i e w M o d e l s . Q u e s t i o n S e l e c t i o n M o d e ,   I p h e l i o n . O u t l i n e . C o n t r o l s ,   V e r s i o n = 1 . 8 . 6 . 3 0 ,   C u l t u r e = n e u t r a l ,   P u b l i c K e y T o k e n = n u l l "   o r d e r = " 9 9 9 "   k e y = " s e l e c t i o n M o d e "   v a l u e = " S i n g l e "   g r o u p O r d e r = " - 1 "   i s G e n e r a t e d = " f a l s e " / >  
                             < p a r a m e t e r   i d = " 3 3 1 3 4 8 4 6 - d b 1 f - 4 c 6 c - 8 b 3 1 - 3 f 0 b a f 9 c a 0 6 c " 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C o v e r   T e x t & l t ; / t e x t & g t ; & # x A ; & l t ; / u i L o c a l i z e d S t r i n g & g t ; "   a r g u m e n t = " U I L o c a l i z e d S t r i n g "   g r o u p O r d e r = " - 1 "   i s G e n e r a t e d = " f a l s e " / >  
                             < p a r a m e t e r   i d = " 6 e c c 6 0 8 2 - 4 9 4 a - 4 6 8 f - b 4 d e - a 1 1 3 f 1 3 8 e b 2 5 "   n a m e = " W i d t h   t y p e "   t y p e = " I p h e l i o n . O u t l i n e . M o d e l . I n t e r f a c e s . Q u e s t i o n C o n t r o l L a y o u t ,   I p h e l i o n . O u t l i n e . M o d e l ,   V e r s i o n = 1 . 8 . 6 . 3 0 ,   C u l t u r e = n e u t r a l ,   P u b l i c K e y T o k e n = n u l l "   o r d e r = " 9 9 9 "   k e y = " l a y o u t "   v a l u e = " H a l f "   g r o u p O r d e r = " - 1 "   i s G e n e r a t e d = " f a l s e " / >  
                         < / p a r a m e t e r s >  
                     < / q u e s t i o n >  
                     < q u e s t i o n   i d = " 4 6 1 f a 5 a 4 - 5 d 1 2 - 4 4 7 c - a 8 4 9 - 3 c f d 1 8 2 d 0 c 4 8 " 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1 c 6 8 8 8 0 2 - f a 1 a - 4 e 0 f - 8 a 7 b - f 5 a b a 0 f 8 d b d 1 "   n a m e = " D i s p l a y   c o n t e n t   v a l u e "   t y p e = " S y s t e m . B o o l e a n ,   m s c o r l i b ,   V e r s i o n = 4 . 0 . 0 . 0 ,   C u l t u r e = n e u t r a l ,   P u b l i c K e y T o k e n = b 7 7 a 5 c 5 6 1 9 3 4 e 0 8 9 "   o r d e r = " 9 9 9 "   k e y = " d i s p l a y C o n t e n t "   v a l u e = " F a l s e "   g r o u p O r d e r = " - 1 "   i s G e n e r a t e d = " f a l s e " / >  
                             < p a r a m e t e r   i d = " c 7 e 2 2 1 2 2 - c f f 0 - 4 4 2 2 - b d f 3 - 9 f c a 3 a e 7 1 6 5 f " 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d b 1 2 c f b b - 2 7 7 4 - 4 2 b e - 9 2 2 1 - 9 8 9 5 d a b a 5 b 9 d " 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1 c 7 7 d d 5 a - 3 c c 3 - 4 e 6 4 - 8 d 3 d - 2 7 a 5 8 0 a 3 b 3 e 6 "   n a m e = " R e m e m b e r   l a s t   v a l u e s "   t y p e = " S y s t e m . B o o l e a n ,   m s c o r l i b ,   V e r s i o n = 4 . 0 . 0 . 0 ,   C u l t u r e = n e u t r a l ,   P u b l i c K e y T o k e n = b 7 7 a 5 c 5 6 1 9 3 4 e 0 8 9 "   o r d e r = " 9 9 9 "   k e y = " r e m e m b e r L a s t V a l u e "   v a l u e = " F a l s e "   g r o u p O r d e r = " - 1 "   i s G e n e r a t e d = " f a l s e " / >  
                             < p a r a m e t e r   i d = " 3 9 6 f c 8 9 2 - 1 a 2 8 - 4 3 a a - a 6 a 3 - 9 b 1 9 f d 5 c 6 c c d "   n a m e = " U p d a t e   f r o m "   t y p e = " S y s t e m . S t r i n g ,   m s c o r l i b ,   V e r s i o n = 4 . 0 . 0 . 0 ,   C u l t u r e = n e u t r a l ,   P u b l i c K e y T o k e n = b 7 7 a 5 c 5 6 1 9 3 4 e 0 8 9 "   o r d e r = " 9 9 9 "   k e y = " u p d a t e F i e l d "   v a l u e = " "   a r g u m e n t = " F o r m a t S t r i n g "   g r o u p O r d e r = " - 1 "   i s G e n e r a t e d = " f a l s e " / >  
                             < p a r a m e t e r   i d = " 2 7 3 f 7 1 f 4 - f 0 4 8 - 4 f e c - a 8 3 9 - e 8 2 a 3 d c 3 f f 3 8 " 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c c 4 9 a 6 4 b - c a 2 8 - 4 c a 7 - 8 7 1 d - 3 4 1 f b 4 3 e c 5 d 5 "   n a m e = " Q V I S   S h o w   L o c a l   l o g o "   a s s e m b l y = " I p h e l i o n . O u t l i n e . M o d e l . d l l "   t y p e = " I p h e l i o n . O u t l i n e . M o d e l . C o m m a n d s . Q u e s t i o n V i s i b i l i t y C o m m a n d "   o r d e r = " 0 "   a c t i v e = " t r u e "   c o m m a n d T y p e = " f r a g m e n t " >  
                         < p a r a m e t e r s >  
                             < p a r a m e t e r   i d = " 3 b 5 2 d 0 1 d - c 6 e f - 4 f 6 e - a 3 b 8 - f e e a 6 9 7 f 9 4 c 3 " 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4 c 1 4 d 0 e 7 - 5 5 8 8 - 4 b 1 b - b f 7 3 - c 9 9 7 2 5 4 a 6 f 9 7 "   n a m e = " S h o w   v a l u e s "   t y p e = " S y s t e m . S t r i n g ,   m s c o r l i b ,   V e r s i o n = 4 . 0 . 0 . 0 ,   C u l t u r e = n e u t r a l ,   P u b l i c K e y T o k e n = b 7 7 a 5 c 5 6 1 9 3 4 e 0 8 9 "   o r d e r = " 2 "   k e y = " f i e l d V a l u e s "   v a l u e = " "   a r g u m e n t = " I t e m L i s t C o n t r o l "   g r o u p O r d e r = " - 1 "   i s G e n e r a t e d = " f a l s e " / >  
                             < p a r a m e t e r   i d = " f c 8 6 c 2 8 0 - 2 1 b 9 - 4 3 9 f - b 3 1 2 - 1 f c 7 d 0 6 6 b f b 3 "   n a m e = " C h e c k   f i e l d ( s ) "   t y p e = " I p h e l i o n . O u t l i n e . M o d e l . E n t i t i e s . P a r a m e t e r F i e l d D e s c r i p t o r ,   I p h e l i o n . O u t l i n e . M o d e l ,   V e r s i o n = 1 . 8 . 6 . 3 0 ,   C u l t u r e = n e u t r a l ,   P u b l i c K e y T o k e n = n u l l "   o r d e r = " 9 9 9 "   k e y = " c h e c k F i e l d "   v a l u e = " "   a r g u m e n t = " M u l t i p l e C o n t r o l "   g r o u p O r d e r = " - 1 "   i s G e n e r a t e d = " f a l s e " / >  
                             < p a r a m e t e r   i d = " f 9 3 5 2 7 a 0 - 9 5 c 5 - 4 5 5 0 - b 1 9 d - f 1 f e d 4 c 6 7 a 7 6 "   n a m e = " L i n k e d   c o m m a n d s "   t y p e = " S y s t e m . G u i d ,   m s c o r l i b ,   V e r s i o n = 4 . 0 . 0 . 0 ,   C u l t u r e = n e u t r a l ,   P u b l i c K e y T o k e n = b 7 7 a 5 c 5 6 1 9 3 4 e 0 8 9 "   o r d e r = " 9 9 9 "   k e y = " l i n k e d C o m m a n d "   v a l u e = " "   a r g u m e n t = " M u l t i p l e C o m m a n d C h o o s e r "   g r o u p O r d e r = " - 1 "   i s G e n e r a t e d = " f a l s e " / >  
                             < p a r a m e t e r   i d = " 8 e 3 9 3 2 1 f - 5 7 4 b - 4 7 5 6 - 9 8 3 5 - 5 9 9 e b c 5 c 7 1 f a "   n a m e = " L i n k e d   q u e s t i o n s "   t y p e = " S y s t e m . G u i d ,   m s c o r l i b ,   V e r s i o n = 4 . 0 . 0 . 0 ,   C u l t u r e = n e u t r a l ,   P u b l i c K e y T o k e n = b 7 7 a 5 c 5 6 1 9 3 4 e 0 8 9 "   o r d e r = " 9 9 9 "   k e y = " l i n k e d Q u e s t i o n "   v a l u e = " 4 6 1 f a 5 a 4 - 5 d 1 2 - 4 4 7 c - a 8 4 9 - 3 c f d 1 8 2 d 0 c 4 8 "   a r g u m e n t = " M u l t i p l e C o n t r o l "   g r o u p O r d e r = " - 1 "   i s G e n e r a t e d = " f a l s e " / >  
                             < p a r a m e t e r   i d = " f a f a 6 1 0 0 - b 3 6 7 - 4 b b 8 - 9 b c 9 - 8 e e 5 0 1 f f 9 1 5 f "   n a m e = " R e p l a c e   v a l u e s   w i t h   l a b e l s "   t y p e = " S y s t e m . B o o l e a n ,   m s c o r l i b ,   V e r s i o n = 4 . 0 . 0 . 0 ,   C u l t u r e = n e u t r a l ,   P u b l i c K e y T o k e n = b 7 7 a 5 c 5 6 1 9 3 4 e 0 8 9 "   o r d e r = " 9 9 9 "   k e y = " u s e L a b e l s "   v a l u e = " T r u e "   g r o u p O r d e r = " - 1 "   i s G e n e r a t e d = " f a l s e " / >  
                         < / p a r a m e t e r s >  
                     < / c o m m a n d >  
                     < c o m m a n d   i d = " b e 2 0 a f 8 5 - 3 4 a b - 4 8 e 5 - 8 a 2 3 - a 1 3 a 2 5 5 5 b 7 2 9 "   n a m e = " L o c a l   L o g o "   a s s e m b l y = " I p h e l i o n . O u t l i n e . M o d e l . d l l "   t y p e = " I p h e l i o n . O u t l i n e . M o d e l . C o m m a n d s . S e t F i e l d V a l u e C o m m a n d "   o r d e r = " 1 "   a c t i v e = " t r u e "   c o m m a n d T y p e = " f r a g m e n t " >  
                         < p a r a m e t e r s >  
                             < p a r a m e t e r   i d = " b 9 0 b b b b 3 - 0 6 c 3 - 4 7 f f - 9 0 f 9 - 6 4 2 b c c 7 6 1 0 f 7 " 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4 6 1 f a 5 a 4 - 5 d 1 2 - 4 4 7 c - a 8 4 9 - 3 c f d 1 8 2 d 0 c 4 8 | 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0 " 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    < c o m m a n d   i d = " 8 1 0 2 d a 5 6 - 1 7 5 6 - 4 a c a - a f 5 3 - b 4 e a 4 8 6 f 6 7 d f "   n a m e = " R e n d e r   S m a r t   B l o c k   f i e l d s "   a s s e m b l y = " I p h e l i o n . O u t l i n e . M o d e l . d l l "   t y p e = " I p h e l i o n . O u t l i n e . M o d e l . C o m m a n d s . R e n d e r F r a g m e n t C o m m a n d "   o r d e r = " 4 "   a c t i v e = " t r u e "   c o m m a n d T y p e = " f r a g m e n t " >  
                         < p a r a m e t e r s / >  
                     < / c o m m a n d >  
                 < / c o m m a n d s >  
                 < f i e l d s   x m l n s = " h t t p : / / i p h e l i o n . c o m / w o r d / o u t l i n e / " >  
                     < f i e l d   i d = " 1 8 4 5 7 3 0 2 - b e 9 7 - 4 2 4 d - 8 7 3 5 - 2 1 2 b c d 9 6 e 2 a 2 "   n a m e = " S e l e c t e d   I t e m s "   t y p e = " "   o r d e r = " 9 9 9 "   e n t i t y I d = " 1 0 9 1 2 b 9 1 - a 1 2 1 - 4 5 7 1 - a d 8 0 - 1 8 2 0 b 8 8 6 5 7 b 6 " 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1 0 9 1 2 b 9 1 - a 1 2 1 - 4 5 7 1 - a d 8 0 - 1 8 2 0 b 8 8 6 5 7 b 6 " 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1 0 9 1 2 b 9 1 - a 1 2 1 - 4 5 7 1 - a d 8 0 - 1 8 2 0 b 8 8 6 5 7 b 6 " 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1 0 9 1 2 b 9 1 - a 1 2 1 - 4 5 7 1 - a d 8 0 - 1 8 2 0 b 8 8 6 5 7 b 6 "   l i n k e d E n t i t y I d = " 0 0 0 0 0 0 0 0 - 0 0 0 0 - 0 0 0 0 - 0 0 0 0 - 0 0 0 0 0 0 0 0 0 0 0 0 "   l i n k e d F i e l d I d = " 0 0 0 0 0 0 0 0 - 0 0 0 0 - 0 0 0 0 - 0 0 0 0 - 0 0 0 0 0 0 0 0 0 0 0 0 "   l i n k e d F i e l d I n d e x = " 0 "   i n d e x = " 0 "   f i e l d T y p e = " q u e s t i o n "   f o r m a t E v a l u a t o r T y p e = " f o r m a t S t r i n g "   h i d d e n = " f a l s e " / >  
                     < f i e l d   i d = " 1 8 4 5 7 3 0 2 - b e 9 7 - 4 2 4 d - 8 7 3 5 - 2 1 2 b c d 9 6 e 2 a 2 "   n a m e = " S e l e c t e d   I t e m s "   t y p e = " "   o r d e r = " 9 9 9 "   e n t i t y I d = " 1 a 3 b 6 7 e 9 - e 8 0 1 - 4 2 2 2 - 8 3 2 2 - 8 4 c 0 b 6 0 c 3 f 6 5 " 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1 a 3 b 6 7 e 9 - e 8 0 1 - 4 2 2 2 - 8 3 2 2 - 8 4 c 0 b 6 0 c 3 f 6 5 " 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1 a 3 b 6 7 e 9 - e 8 0 1 - 4 2 2 2 - 8 3 2 2 - 8 4 c 0 b 6 0 c 3 f 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1 a 3 b 6 7 e 9 - e 8 0 1 - 4 2 2 2 - 8 3 2 2 - 8 4 c 0 b 6 0 c 3 f 6 5 "   l i n k e d E n t i t y I d = " 0 0 0 0 0 0 0 0 - 0 0 0 0 - 0 0 0 0 - 0 0 0 0 - 0 0 0 0 0 0 0 0 0 0 0 0 "   l i n k e d F i e l d I d = " 0 0 0 0 0 0 0 0 - 0 0 0 0 - 0 0 0 0 - 0 0 0 0 - 0 0 0 0 0 0 0 0 0 0 0 0 "   l i n k e d F i e l d I n d e x = " 0 "   i n d e x = " 0 "   f i e l d T y p e = " q u e s t i o n "   f o r m a t E v a l u a t o r T y p e = " f o r m a t S t r i n g "   h i d d e n = " f a l s e " / >  
                     < f i e l d   i d = " 4 8 6 8 6 8 f 2 - e 0 4 a - 4 5 5 b - b b 1 5 - 0 d a 9 7 0 d 3 0 5 b 0 "   n a m e = " T e x t   F i e l d "   t y p e = " "   o r d e r = " 9 9 9 "   e n t i t y I d = " 4 6 1 f a 5 a 4 - 5 d 1 2 - 4 4 7 c - a 8 4 9 - 3 c f d 1 8 2 d 0 c 4 8 " 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4 6 1 f a 5 a 4 - 5 d 1 2 - 4 4 7 c - a 8 4 9 - 3 c f d 1 8 2 d 0 c 4 8 "   l i n k e d E n t i t y I d = " 0 0 0 0 0 0 0 0 - 0 0 0 0 - 0 0 0 0 - 0 0 0 0 - 0 0 0 0 0 0 0 0 0 0 0 0 "   l i n k e d F i e l d I d = " 0 0 0 0 0 0 0 0 - 0 0 0 0 - 0 0 0 0 - 0 0 0 0 - 0 0 0 0 0 0 0 0 0 0 0 0 "   l i n k e d F i e l d I n d e x = " 0 "   i n d e x = " 0 "   f i e l d T y p e = " q u e s t i o n "   f o r m a t E v a l u a t o r T y p e = " f o r m a t S t r i n g "   h i d d e n = " f a l s e " / >  
                     < f i e l d   i d = " 9 0 b 0 3 9 7 8 - e 2 1 7 - 4 e 3 2 - a 4 f e - a 3 2 c b a 5 7 d 1 8 6 "   n a m e = " T e x t "   t y p e = " "   o r d e r = " 9 9 9 "   e n t i t y I d = " 7 5 5 a 6 f 0 a - 3 2 1 9 - 4 3 5 d - 8 6 c 6 - 6 b 0 1 e c 6 a 8 0 8 e "   l i n k e d E n t i t y I d = " 0 0 0 0 0 0 0 0 - 0 0 0 0 - 0 0 0 0 - 0 0 0 0 - 0 0 0 0 0 0 0 0 0 0 0 0 "   l i n k e d F i e l d I d = " 0 0 0 0 0 0 0 0 - 0 0 0 0 - 0 0 0 0 - 0 0 0 0 - 0 0 0 0 0 0 0 0 0 0 0 0 "   l i n k e d F i e l d I n d e x = " 0 "   i n d e x = " 0 "   f i e l d T y p e = " q u e s t i o n "   f o r m a t E v a l u a t o r T y p e = " f o r m a t S t r i n g "   h i d d e n = " f a l s e " / >  
                     < f i e l d   i d = " 9 0 b 0 3 9 7 8 - e 2 1 7 - 4 e 3 2 - a 4 f e - a 3 2 c b a 5 7 d 1 8 6 "   n a m e = " T e x t "   t y p e = " "   o r d e r = " 9 9 9 "   e n t i t y I d = " 7 9 d d a 6 9 f - 6 b 2 6 - 4 5 2 8 - 9 8 9 d - 6 7 7 7 8 e 7 6 5 1 e a "   l i n k e d E n t i t y I d = " 0 0 0 0 0 0 0 0 - 0 0 0 0 - 0 0 0 0 - 0 0 0 0 - 0 0 0 0 0 0 0 0 0 0 0 0 "   l i n k e d F i e l d I d = " 0 0 0 0 0 0 0 0 - 0 0 0 0 - 0 0 0 0 - 0 0 0 0 - 0 0 0 0 0 0 0 0 0 0 0 0 "   l i n k e d F i e l d I n d e x = " 0 "   i n d e x = " 0 "   f i e l d T y p e = " q u e s t i o n " 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 
                     < f i e l d   i d = " a 8 9 2 6 b a 1 - 7 2 1 c - 4 0 c 7 - b 5 1 2 - 8 6 f 2 f 6 e b 9 b 5 5 "   n a m e = " I m a g e P a t h "   t y p e = " "   o r d e r = " 9 9 9 "   e n t i t y I d = " a 6 6 5 9 2 c 2 - 7 e 3 6 - 4 f c 2 - 8 8 5 4 - 2 e 1 3 9 3 9 b 4 3 1 4 " 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i n t e r m e d i a t e _ c o v e r _ w i t h _ i m a g e "   c a t e g o r y = " i n t e r m e d i a t e "   t y p e I d = " 0 " / >  
             < / l i n k e d C o n t e n t I t e m s >  
         < / t e m p l a t e F r a g m e n t >  
         < t e m p l a t e F r a g m e n t   d i s p l a y N a m e = " T i t l e   S l i d e   w i t h   T h e m e   C o l o u r "   t y p e I d = " - 1 " > 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s i : n i l = " t r u e "   x m l n s = " h t t p : / / i p h e l i o n . c o m / w o r d / o u t l i n e / " / >  
                 < c o n t e n t C o n t r o l s   x m l n s = " h t t p : / / i p h e l i o n . c o m / w o r d / o u t l i n e / " >  
         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1 e 2 8 0 e b 7 - 4 c d 7 - 4 3 b c - b 1 1 8 - 8 b c 7 7 2 3 d 8 9 8 d "   n a m e = " S u b t 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f a l s 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    < c o n t e n t C o n t r o l   i d = " 7 6 a 1 1 7 1 3 - 3 7 9 8 - 4 6 6 e - 8 f e f - e d 4 d 3 b 6 b d d a 0 "   n a m e = " L o g o "   a s s e m b l y = " I p h e l i o n . O u t l i n e . P o w e r P o i n t . d l l "   t y p e = " I p h e l i o n . O u t l i n e . P o w e r P o i n t . R e n d e r e r s . I m a g e R e n d e r e r "   o r d e r = " 3 "   a c t i v e = " t r u e "   e n t i t y I d = " 3 e 7 3 d 3 d 4 - 8 2 8 6 - 4 e d 1 - 8 b f f - 7 c a 3 c 9 2 7 7 6 4 f " 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6 . 3 0 ,   C u l t u r e = n e u t r a l ,   P u b l i c K e y T o k e n = n u l l "   o r d e r = " 1 "   k e y = " u n i t T y p e T y p e "   v a l u e = " C e n t i m e t e r s "   g r o u p = " S i z e "   g r o u p O r d e r = " - 1 "   i s G e n e r a t e d = " f a l s e " / >  
                             < p a r a m e t e r   i d = " b 6 4 e 2 5 d 1 - 8 7 f a - 4 e 0 3 - 8 7 6 7 - d 8 1 c 5 0 a 0 2 e 6 7 "   n a m e = " Z   o r d e r "   t y p e = " I p h e l i o n . O u t l i n e . P o w e r P o i n t . R e n d e r e r s . Z O r d e r ,   I p h e l i o n . O u t l i n e . P o w e r P o i n t ,   V e r s i o n = 1 . 8 . 6 . 3 0 ,   C u l t u r e = n e u t r a l ,   P u b l i c K e y T o k e n = n u l l "   o r d e r = " 4 "   k e y = " z O r d e r "   v a l u e = " B r i n g T o F r o n t "   g r o u p = " P o s i t i o n "   g r o u p O r d e r = " - 1 "   i s G e n e r a t e d = " f a l s e " / >  
                             < p a r a m e t e r   i d = " d 9 1 0 5 b e a - f b e a - 4 c d e - 8 4 8 f - f 9 3 7 0 1 7 9 c b d 9 "   n a m e = " C r o p   t y p e "   t y p e = " I p h e l i o n . O u t l i n e . P o w e r P o i n t . R e n d e r e r s . C r o p T y p e ,   I p h e l i o n . O u t l i n e . P o w e r P o i n t ,   V e r s i o n = 1 . 8 . 6 . 3 0 ,   C u l t u r e = n e u t r a l ,   P u b l i c K e y T o k e n = n u l l "   o r d e r = " 9 9 9 "   k e y = " c r o p T y p e "   v a l u e = " N o n e " 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0 "   g r o u p = " S i z e "   g r o u p O r d e r = " - 1 "   i s G e n e r a t e d = " t r u e " / >  
                             < p a r a m e t e r   i d = " c 0 6 4 0 a 8 a - e 0 4 8 - 4 c d 9 - 9 8 3 7 - 1 5 c 0 0 e 5 f 9 e 7 8 "   n a m e = " L o c k   a s p e c t   r a t i o "   t y p e = " S y s t e m . B o o l e a n ,   m s c o r l i b ,   V e r s i o n = 4 . 0 . 0 . 0 ,   C u l t u r e = n e u t r a l ,   P u b l i c K e y T o k e n = b 7 7 a 5 c 5 6 1 9 3 4 e 0 8 9 "   o r d e r = " 9 9 9 "   k e y = " l o c k A s p e c t R a t i o "   v a l u e = " F a l s e "   g r o u p O r d e r = " - 1 "   i s G e n e r a t e d = " f a l s e " / >  
                             < p a r a m e t e r   i d = " f 3 b 3 4 2 a e - 9 1 a 3 - 4 0 1 9 - 8 9 0 0 - 6 1 0 4 d 3 3 5 6 c e 1 "   n a m e = " R e t a i n   s h a p e   s e t t i n g s "   t y p e = " S y s t e m . B o o l e a n ,   m s c o r l i b ,   V e r s i o n = 4 . 0 . 0 . 0 ,   C u l t u r e = n e u t r a l ,   P u b l i c K e y T o k e n = b 7 7 a 5 c 5 6 1 9 3 4 e 0 8 9 "   o r d e r = " 9 9 9 "   k e y = " r e t a i n S h a p e S e t t i n g s "   v a l u e = " T r u e "   g r o u p O r d e r = " - 1 "   i s G e n e r a t e d = " f a l s e " / >  
                             < p a r a m e t e r   i d = " 1 d 5 4 a f a 9 - a b 6 f - 4 6 e 0 - a a f e - b 1 f a f 7 1 2 e f 7 f "   n a m e = " W i d t h "   t y p e = " S y s t e m . S i n g l e ,   m s c o r l i b ,   V e r s i o n = 4 . 0 . 0 . 0 ,   C u l t u r e = n e u t r a l ,   P u b l i c K e y T o k e n = b 7 7 a 5 c 5 6 1 9 3 4 e 0 8 9 "   o r d e r = " 9 9 9 "   k e y = " w i d t h "   v a l u e = " 0 "   g r o u p = " S i z e "   g r o u p O r d e r = " - 1 "   i s G e n e r a t e d = " t r u e " / >  
                         < / p a r a m e t e r s >  
                     < / c o n t e n t C o n t r o l >  
                 < / c o n t e n t C o n t r o l s >  
                 < q u e s t i o n s   x m l n s = " h t t p : / / i p h e l i o n . c o m / w o r d / o u t l i n e / " >  
                     < q u e s t i o n   i d = " 8 0 6 6 3 8 8 1 - 5 a 1 7 - 4 1 3 1 - a 5 4 2 - f f 3 e 8 2 9 a 4 2 4 9 "   n a m e = " T i t l e "   a s s e m b l y = " I p h e l i o n . O u t l i n e . C o n t r o l s . d l l "   t y p e = " I p h e l i o n . O u t l i n e . C o n t r o l s . Q u e s t i o n C o n t r o l s . V i e w M o d e l s . T e x t B o x V i e w M o d e l "   o r d e r = " 0 " 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e 0 b 2 b b 3 3 - b c 2 1 - 4 a 0 c - 9 4 0 2 - 8 2 1 6 b 6 9 8 1 c f b "   n a m e = " S h o w   c h a r a c t e r   c o u n t "   t y p e = " S y s t e m . B o o l e a n ,   m s c o r l i b ,   V e r s i o n = 4 . 0 . 0 . 0 ,   C u l t u r e = n e u t r a l ,   P u b l i c K e y T o k e n = b 7 7 a 5 c 5 6 1 9 3 4 e 0 8 9 "   o r d e r = " 9 9 9 "   k e y = " s h o w C o u n t e r " 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6 . 3 0 , 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a 9 2 4 9 b d a - 3 b 6 4 - 4 7 1 3 - b 5 b f - 0 b 7 4 8 d b 5 3 c e 2 "   n a m e = " S u b 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0 9 0 8 6 f e 1 - 7 6 b b - 4 f 6 b - 8 b d d - 2 c c 2 7 5 d 0 d 2 8 f "   n a m e = " S h o w   c h a r a c t e r   c o u n t "   t y p e = " S y s t e m . B o o l e a n ,   m s c o r l i b ,   V e r s i o n = 4 . 0 . 0 . 0 ,   C u l t u r e = n e u t r a l ,   P u b l i c K e y T o k e n = b 7 7 a 5 c 5 6 1 9 3 4 e 0 8 9 "   o r d e r = " 9 9 9 "   k e y = " s h o w C o u n t e r " 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6 . 3 0 , 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5 e 3 6 6 0 9 5 - b b 2 8 - 4 f 8 b - b f 8 e - d 6 5 4 8 8 3 b 3 6 d 1 "   n a m e = " L o g o   L i g h t   o r   D a r k "   a s s e m b l y = " I p h e l i o n . O u t l i n e . C o n t r o l s . d l l "   t y p e = " I p h e l i o n . O u t l i n e . C o n t r o l s . Q u e s t i o n C o n t r o l s . V i e w M o d e l s . S e l e c t i o n L i s t V i e w M o d e l "   o r d e r = " 2 " 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6 . 3 0 , 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6 . 3 0 , 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6 . 3 0 ,   C u l t u r e = n e u t r a l ,   P u b l i c K e y T o k e n = n u l l "   o r d e r = " 9 9 9 "   k e y = " l a y o u t "   v a l u e = " H a l f "   g r o u p O r d e r = " - 1 "   i s G e n e r a t e d = " f a l s e " / >  
                         < / p a r a m e t e r s >  
                     < / q u e s t i o n >  
                     < q u e s t i o n   i d = " 4 f c e d e f b - 0 9 c 2 - 4 8 3 7 - b e f f - 7 6 8 1 7 4 d c 5 3 f 0 "   n a m e = " C o v e r   T e x t 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H a l f "   g r o u p O r d e r = " - 1 "   i s G e n e r a t e d = " f a l s e " / >  
                         < / p a r a m e t e r s >  
                     < / q u e s t i o n >  
                     < q u e s t i o n   i d = " 3 e 7 3 d 3 d 4 - 8 2 8 6 - 4 e d 1 - 8 b f f - 7 c a 3 c 9 2 7 7 6 4 f "   n a m e = " O v e r r i d e   l o g o "   a s s e m b l y = " I p h e l i o n . O u t l i n e . C o n t r o l s . d l l "   t y p e = " I p h e l i o n . O u t l i n e . C o n t r o l s . Q u e s t i o n C o n t r o l s . V i e w M o d e l s . C h e c k B o x V i e w M o d e l "   o r d e r = " 4 " 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6 . 3 0 , 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e 7 3 d 3 d 4 - 8 2 8 6 - 4 e d 1 - 8 b f f - 7 c a 3 c 9 2 7 7 6 4 f " 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2 6 d d 8 b 0 5 - a 4 1 d - 4 a d d - 9 9 4 8 - 2 9 4 2 7 8 a c 6 e f c "   n a m e = " L o c a l   L o g o "   a s s e m b l y = " I p h e l i o n . O u t l i n e . M o d e l . d l l "   t y p e = " I p h e l i o n . O u t l i n e . M o d e l . C o m m a n d s . S e t F i e l d V a l u e C o m m a n d "   o r d e r = " 1 "   a c t i v e = " t r u e "   c o m m a n d T y p e = " f r a g m e n t " >  
                         < p a r a m e t e r s >  
                             < p a r a m e t e r   i d = " 3 5 4 7 0 6 3 3 - 8 e 1 5 - 4 d 4 f - 9 e 8 8 - a 5 a c 6 9 9 b a b 1 c " 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3 e 7 3 d 3 d 4 - 8 2 8 6 - 4 e d 1 - 8 b f f - 7 c a 3 c 9 2 7 7 6 4 f | 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    < c o m m a n d   i d = " 8 1 8 c 5 4 4 9 - f 0 1 8 - 4 d 9 7 - a 1 1 3 - a 4 3 9 0 e c c 8 b b 9 "   n a m e = " D e l e t e   r a n g e   o n   c a n c e l "   a s s e m b l y = " I p h e l i o n . O u t l i n e . P o w e r P o i n t . d l l "   t y p e = " I p h e l i o n . O u t l i n e . P o w e r P o i n t . C o m m a n d s . D e l e t e S l i d e C o m m a n d "   o r d e r = " 4 "   a c t i v e = " t r u e "   c o m m a n d T y p e = " f r a g m e n t " >  
                         < p a r a m e t e r s / >  
                     < / c o m m a n d >  
                 < / c o m m a n d s >  
                 < f i e l d s   x m l n s = " h t t p : / / i p h e l i o n . c o m / w o r d / o u t l i n 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
                     < f i e l d   i d = " 4 8 6 8 6 8 f 2 - e 0 4 a - 4 5 5 b - b b 1 5 - 0 d a 9 7 0 d 3 0 5 b 0 "   n a m e = " T e x t   F i e l d "   t y p e = " "   o r d e r = " 9 9 9 "   e n t i t y I d = " 3 e 7 3 d 3 d 4 - 8 2 8 6 - 4 e d 1 - 8 b f f - 7 c a 3 c 9 2 7 7 6 4 f " 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e 7 3 d 3 d 4 - 8 2 8 6 - 4 e d 1 - 8 b f f - 7 c a 3 c 9 2 7 7 6 4 f "   l i n k e d E n t i t y I d = " 0 0 0 0 0 0 0 0 - 0 0 0 0 - 0 0 0 0 - 0 0 0 0 - 0 0 0 0 0 0 0 0 0 0 0 0 "   l i n k e d F i e l d I d = " 0 0 0 0 0 0 0 0 - 0 0 0 0 - 0 0 0 0 - 0 0 0 0 - 0 0 0 0 0 0 0 0 0 0 0 0 "   l i n k e d F i e l d I n d e x = " 0 "   i n d e x = " 0 "   f i e l d T y p e = " q u e s t i o n "   f o r m a t E v a l u a t o r T y p e = " f o r m a t S t r i n g "   h i d d e n = " f a l s e " / >  
                     < f i e l d   i d = " 1 8 4 5 7 3 0 2 - b e 9 7 - 4 2 4 d - 8 7 3 5 - 2 1 2 b c d 9 6 e 2 a 2 "   n a m e = " S e l e c t e d   I t e m s "   t y p e = " "   o r d e r = " 9 9 9 "   e n t i t y I d = " 4 f c e d e f b - 0 9 c 2 - 4 8 3 7 - b e f f - 7 6 8 1 7 4 d c 5 3 f 0 " 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4 f c e d e f b - 0 9 c 2 - 4 8 3 7 - b e f f - 7 6 8 1 7 4 d c 5 3 f 0 " 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f c e d e f b - 0 9 c 2 - 4 8 3 7 - b e f f - 7 6 8 1 7 4 d c 5 3 f 0 " 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f c e d e f b - 0 9 c 2 - 4 8 3 7 - b e f f - 7 6 8 1 7 4 d c 5 3 f 0 "   l i n k e d E n t i t y I d = " 0 0 0 0 0 0 0 0 - 0 0 0 0 - 0 0 0 0 - 0 0 0 0 - 0 0 0 0 0 0 0 0 0 0 0 0 "   l i n k e d F i e l d I d = " 0 0 0 0 0 0 0 0 - 0 0 0 0 - 0 0 0 0 - 0 0 0 0 - 0 0 0 0 0 0 0 0 0 0 0 0 "   l i n k e d F i e l d I n d e x = " 0 "   i n d e x = " 0 "   f i e l d T y p e = " q u e s t i o n "   f o r m a t E v a l u a t o r T y p e = " f o r m a t S t r i n g "   h i d d e n = " f a l s e " / >  
                     < f i e l d   i d = " 1 8 4 5 7 3 0 2 - b e 9 7 - 4 2 4 d - 8 7 3 5 - 2 1 2 b c d 9 6 e 2 a 2 "   n a m e = " S e l e c t e d   I t e m s "   t y p e = " "   o r d e r = " 9 9 9 "   e n t i t y I d = " 5 e 3 6 6 0 9 5 - b b 2 8 - 4 f 8 b - b f 8 e - d 6 5 4 8 8 3 b 3 6 d 1 " 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5 e 3 6 6 0 9 5 - b b 2 8 - 4 f 8 b - b f 8 e - d 6 5 4 8 8 3 b 3 6 d 1 " 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5 e 3 6 6 0 9 5 - b b 2 8 - 4 f 8 b - b f 8 e - d 6 5 4 8 8 3 b 3 6 d 1 " 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5 e 3 6 6 0 9 5 - b b 2 8 - 4 f 8 b - b f 8 e - d 6 5 4 8 8 3 b 3 6 d 1 "   l i n k e d E n t i t y I d = " 0 0 0 0 0 0 0 0 - 0 0 0 0 - 0 0 0 0 - 0 0 0 0 - 0 0 0 0 0 0 0 0 0 0 0 0 "   l i n k e d F i e l d I d = " 0 0 0 0 0 0 0 0 - 0 0 0 0 - 0 0 0 0 - 0 0 0 0 - 0 0 0 0 0 0 0 0 0 0 0 0 "   l i n k e d F i e l d I n d e x = " 0 "   i n d e x = " 0 "   f i e l d T y p e = " q u e s t i o n "   f o r m a t E v a l u a t o r T y p e = " f o r m a t S t r i n g "   h i d d e n = " f a l s e " / >  
                     < f i e l d   i d = " 9 0 b 0 3 9 7 8 - e 2 1 7 - 4 e 3 2 - a 4 f e - a 3 2 c b a 5 7 d 1 8 6 "   n a m e = " T e x t "   t y p e = " "   o r d e r = " 9 9 9 "   e n t i t y I d = " 8 0 6 6 3 8 8 1 - 5 a 1 7 - 4 1 3 1 - a 5 4 2 - f f 3 e 8 2 9 a 4 2 4 9 "   l i n k e d E n t i t y I d = " 0 0 0 0 0 0 0 0 - 0 0 0 0 - 0 0 0 0 - 0 0 0 0 - 0 0 0 0 0 0 0 0 0 0 0 0 "   l i n k e d F i e l d I d = " 0 0 0 0 0 0 0 0 - 0 0 0 0 - 0 0 0 0 - 0 0 0 0 - 0 0 0 0 0 0 0 0 0 0 0 0 "   l i n k e d F i e l d I n d e x = " 0 "   i n d e x = " 0 "   f i e l d T y p e = " q u e s t i o n "   f o r m a t E v a l u a t o r T y p e = " f o r m a t S t r i n g "   h i d d e n = " f a l s e " / >  
                     < f i e l d   i d = " 9 0 b 0 3 9 7 8 - e 2 1 7 - 4 e 3 2 - a 4 f e - a 3 2 c b a 5 7 d 1 8 6 "   n a m e = " T e x t "   t y p e = " "   o r d e r = " 9 9 9 "   e n t i t y I d = " a 9 2 4 9 b d a - 3 b 6 4 - 4 7 1 3 - b 5 b f - 0 b 7 4 8 d b 5 3 c e 2 "   l i n k e d E n t i t y I d = " 0 0 0 0 0 0 0 0 - 0 0 0 0 - 0 0 0 0 - 0 0 0 0 - 0 0 0 0 0 0 0 0 0 0 0 0 "   l i n k e d F i e l d I d = " 0 0 0 0 0 0 0 0 - 0 0 0 0 - 0 0 0 0 - 0 0 0 0 - 0 0 0 0 0 0 0 0 0 0 0 0 "   l i n k e d F i e l d I n d e x = " 0 "   i n d e x = " 0 "   f i e l d T y p e = " q u e s t i o n "   f o r m a t E v a l u a t o r T y p e = " f o r m a t S t r i n g "   h i d d e n = " f a l s e " / > 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c o v e r _ w i t h _ c o l o u r _ s u p e r g r a p h i c "   c a t e g o r y = " c o v e r "   t y p e I d = " 0 " / >  
                 < l i n k e d C o n t e n t I t e m   d i s p l a y N a m e = " & l t ; ? x m l   v e r s i o n = & q u o t ; 1 . 0 & q u o t ;   e n c o d i n g = & q u o t ; u t f - 1 6 & q u o t ; ? & g t ; & # x A ; & l t ; u i L o c a l i z e d S t r i n g   x m l n s : x s d = & q u o t ; h t t p : / / w w w . w 3 . o r g / 2 0 0 1 / X M L S c h e m a & q u o t ;   x m l n s : x s i = & q u o t ; h t t p : / / w w w . w 3 . o r g / 2 0 0 1 / X M L S c h e m a - i n s t a n c e & q u o t ; & g t ; & # x A ;     & l t ; t y p e & g t ; f i x e d & l t ; / t y p e & g t ; & # x A ; & l t ; / u i L o c a l i z e d S t r i n g & g t ; "   n a m e = " c o v e r _ w i t h _ t h e m e _ c o l o u r "   c a t e g o r y = " c o v e r "   t y p e I d = " 0 " / >  
             < / l i n k e d C o n t e n t I t e m s >  
         < / t e m p l a t e F r a g m e n t >  
         < t e m p l a t e F r a g m e n t   d i s p l a y N a m e = " F a c t s "   t y p e I d = " - 1 " >  
             < t e m p l a t e   i d = " 7 5 5 c c 7 4 d - d 9 7 f - 4 5 a 8 - 9 c 7 e - e 9 6 2 a e 0 6 e a c 3 "   n a m e = " & l t ; ? x m l   v e r s i o n = & q u o t ; 1 . 0 & q u o t ;   e n c o d i n g = & q u o t ; u t f - 1 6 & q u o t ; ? & g t ; & # x A ; & l t ; u i L o c a l i z e d S t r i n g   x m l n s : x s d = & q u o t ; h t t p : / / w w w . w 3 . o r g / 2 0 0 1 / X M L S c h e m a & q u o t ;   x m l n s : x s i = & q u o t ; h t t p : / / w w w . w 3 . o r g / 2 0 0 1 / X M L S c h e m a - i n s t a n c e & q u o t ; & g t ; & # x A ;     & l t ; t y p e & g t ; f i x e d & l t ; / t y p e & g t ; & # x A ;     & l t ; t e x t   / & g t ; & # x A ; & l t ; / u i L o c a l i z e d S t r i n g & g t ; "   d o c u m e n t I d = " 0 0 0 0 0 0 0 0 - 0 0 0 0 - 0 0 0 0 - 0 0 0 0 - 0 0 0 0 0 0 0 0 0 0 0 0 "   v e r s i o n = " 0 "   s c h e m a V e r s i o n = " 1 "   w o r d V e r s i o n = " "   l a n g u a g e I s o = " "   o f f i c e I d = " 0 0 0 0 0 0 0 0 - 0 0 0 0 - 0 0 0 0 - 0 0 0 0 - 0 0 0 0 0 0 0 0 0 0 0 0 "   h e l p U r l = " & l t ; ? x m l   v e r s i o n = & q u o t ; 1 . 0 & q u o t ;   e n c o d i n g = & q u o t ; u t f - 1 6 & q u o t ; ? & g t ; & # x A ; & l t ; u i L o c a l i z e d S t r i n g   x m l n s : x s d = & q u o t ; h t t p : / / w w w . w 3 . o r g / 2 0 0 1 / X M L S c h e m a & q u o t ;   x m l n s : x s i = & q u o t ; h t t p : / / w w w . w 3 . o r g / 2 0 0 1 / X M L S c h e m a - i n s t a n c e & q u o t ; & g t ; & # x A ;     & l t ; t y p e & g t ; f i x e d & l t ; / t y p e & g t ; & # x A ;     & l t ; t e x t   / & g t ; & # x A ; & l t ; / u i L o c a l i z e d S t r i n g & g t ; "   i m p o r t D a t a = " f a l s e "   w i z a r d H e i g h t = " 0 "   w i z a r d W i d t h = " 0 "   w i z a r d P a n e l W i d t h = " 0 "   h i d e W i z a r d I f V a l i d = " f a l s e "   h i d e A u t h o r = " f a l s e "   w i z a r d T a b P o s i t i o n = " n o n e " >  
                 < a u t h o r   x s i : n i l = " t r u e "   x m l n s = " h t t p : / / i p h e l i o n . c o m / w o r d / o u t l i n e / " / >  
                 < c o n t e n t C o n t r o l s   x m l n s = " h t t p : / / i p h e l i o n . c o m / w o r d / o u t l i n e / " / >  
                 < q u e s t i o n s   x m l n s = " h t t p : / / i p h e l i o n . c o m / w o r d / o u t l i n e / " / >  
                 < c o m m a n d s   x m l n s = " h t t p : / / i p h e l i o n . c o m / w o r d / o u t l i n e / " >  
                     < c o m m a n d   i d = " c d 0 7 c 5 c 6 - 2 f c 1 - 4 a 8 f - 8 8 9 5 - 6 c d d 3 7 f 3 0 7 f f "   n a m e = " S h o w   q u e s t i o n   f o r m "   a s s e m b l y = " I p h e l i o n . O u t l i n e . M o d e l . D L L "   t y p e = " I p h e l i o n . O u t l i n e . M o d e l . C o m m a n d s . S h o w F o r m C o m m a n d "   o r d e r = " 0 "   a c t i v e = " f a l s 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8 c 5 4 4 9 - f 0 1 8 - 4 d 9 7 - a 1 1 3 - a 4 3 9 0 e c c 8 b b 9 "   n a m e = " D e l e t e   r a n g e   o n   c a n c e l "   a s s e m b l y = " I p h e l i o n . O u t l i n e . W o r d . d l l "   t y p e = " I p h e l i o n . O u t l i n e . W o r d . C o m m a n d s . D e l e t e R a n g e C o m m a n d "   o r d e r = " 1 "   a c t i v e = " t r u e "   c o m m a n d T y p e = " f r a g m e n t " >  
                         < p a r a m e t e r s / >  
                     < / c o m m a n d >  
                     < c o m m a n d   i d = " 8 1 0 2 d a 5 6 - 1 7 5 6 - 4 a c a - a f 5 3 - b 4 e a 4 8 6 f 6 7 d f "   n a m e = " R e n d e r   S m a r t   B l o c k   f i e l d s "   a s s e m b l y = " I p h e l i o n . O u t l i n e . M o d e l . d l l "   t y p e = " I p h e l i o n . O u t l i n e . M o d e l . C o m m a n d s . R e n d e r F r a g m e n t C o m m a n d "   o r d e r = " 2 "   a c t i v e = " t r u e "   c o m m a n d T y p e = " f r a g m e n t " >  
                         < p a r a m e t e r s / >  
                     < / c o m m a n d >  
                 < / c o m m a n d s >  
                 < f i e l d s   x m l n s = " h t t p : / / i p h e l i o n . c o m / w o r d / o u t l i n e / " / > 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    < l i n k e d C o n t e n t I t e m s >  
                 < l i n k e d C o n t e n t I t e m   d i s p l a y N a m e = " & l t ; ? x m l   v e r s i o n = & q u o t ; 1 . 0 & q u o t ;   e n c o d i n g = & q u o t ; u t f - 1 6 & q u o t ; ? & g t ; & # x A ; & l t ; u i L o c a l i z e d S t r i n g   x m l n s : x s d = & q u o t ; h t t p : / / w w w . w 3 . o r g / 2 0 0 1 / X M L S c h e m a & q u o t ;   x m l n s : x s i = & q u o t ; h t t p : / / w w w . w 3 . o r g / 2 0 0 1 / X M L S c h e m a - i n s t a n c e & q u o t ; & g t ; & # x A ;     & l t ; t y p e & g t ; f i x e d & l t ; / t y p e & g t ; & # x A ; & l t ; / u i L o c a l i z e d S t r i n g & g t ; "   n a m e = " F a c t s "   c a t e g o r y = " m a s t e r _ c o n t e n t "   t y p e I d = " 0 " / >  
                 < l i n k e d C o n t e n t I t e m   d i s p l a y N a m e = " & l t ; ? x m l   v e r s i o n = & q u o t ; 1 . 0 & q u o t ;   e n c o d i n g = & q u o t ; u t f - 1 6 & q u o t ; ? & g t ; & # x A ; & l t ; u i L o c a l i z e d S t r i n g   x m l n s : x s d = & q u o t ; h t t p : / / w w w . w 3 . o r g / 2 0 0 1 / X M L S c h e m a & q u o t ;   x m l n s : x s i = & q u o t ; h t t p : / / w w w . w 3 . o r g / 2 0 0 1 / X M L S c h e m a - i n s t a n c e & q u o t ; & g t ; & # x A ;     & l t ; t y p e & g t ; f i x e d & l t ; / t y p e & g t ; & # x A ; & l t ; / u i L o c a l i z e d S t r i n g & g t ; "   n a m e = " B l a c k 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B l u e 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D a r k   G r e e n 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L i g h t   G r e e n 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O r a n g e 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P e t r o l 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P i n k 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P u r p l e 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R e d 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T e a l 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T u r q u o i s e   F a c t s "   c a t e g o r y = " F a c t s "   t y p e I d = " 0 " / >  
                 < l i n k e d C o n t e n t I t e m   d i s p l a y N a m e = " & l t ; ? x m l   v e r s i o n = & q u o t ; 1 . 0 & q u o t ;   e n c o d i n g = & q u o t ; u t f - 1 6 & q u o t ; ? & g t ; & # x A ; & l t ; u i L o c a l i z e d S t r i n g   x m l n s : x s d = & q u o t ; h t t p : / / w w w . w 3 . o r g / 2 0 0 1 / X M L S c h e m a & q u o t ;   x m l n s : x s i = & q u o t ; h t t p : / / w w w . w 3 . o r g / 2 0 0 1 / X M L S c h e m a - i n s t a n c e & q u o t ; & g t ; & # x A ;     & l t ; t y p e & g t ; f i x e d & l t ; / t y p e & g t ; & # x A ; & l t ; / u i L o c a l i z e d S t r i n g & g t ; "   n a m e = " Y e l l o w   F a c t s "   c a t e g o r y = " F a c t s "   t y p e I d = " 0 " / >  
             < / l i n k e d C o n t e n t I t e m s >  
         < / t e m p l a t e F r a g m e n t >  
     < / t e m p l a t e F r a g m e n t s >  
 < / t e m p l a t e F r a g m e n t D a t a > 
</file>

<file path=customXml/item4.xml><?xml version="1.0" encoding="utf-8"?>
<p:properties xmlns:p="http://schemas.microsoft.com/office/2006/metadata/properties" xmlns:xsi="http://www.w3.org/2001/XMLSchema-instance" xmlns:pc="http://schemas.microsoft.com/office/infopath/2007/PartnerControls">
  <documentManagement>
    <TaxCatchAll xmlns="ba5fc0d2-1ea5-4543-b522-85e8e1bdf28d" xsi:nil="true"/>
    <lcf76f155ced4ddcb4097134ff3c332f xmlns="4d4e58f1-6b99-4fc6-b6b2-35ff39fc693d">
      <Terms xmlns="http://schemas.microsoft.com/office/infopath/2007/PartnerControls"/>
    </lcf76f155ced4ddcb4097134ff3c332f>
  </documentManagement>
</p:properties>
</file>

<file path=customXml/item5.xml>��< ? x m l   v e r s i o n = " 1 . 0 "   e n c o d i n g = " u t f - 1 6 " ? > < t e m p l a t e   x m l n s : x s d = " h t t p : / / w w w . w 3 . o r g / 2 0 0 1 / X M L S c h e m a "   x m l n s : x s i = " h t t p : / / w w w . w 3 . o r g / 2 0 0 1 / X M L S c h e m a - i n s t a n c e "   i d = " 1 7 f 4 5 2 f c - b 4 8 3 - 4 e b d - a 8 c 7 - c 5 3 c 9 8 3 0 5 7 f b "   n a m e = " & l t ; ? x m l   v e r s i o n = & q u o t ; 1 . 0 & q u o t ;   e n c o d i n g = & q u o t ; u t f - 1 6 & q u o t ; ? & g t ; & # x A ; & l t ; u i L o c a l i z e d S t r i n g   x m l n s : x s d = & q u o t ; h t t p : / / w w w . w 3 . o r g / 2 0 0 1 / X M L S c h e m a & q u o t ;   x m l n s : x s i = & q u o t ; h t t p : / / w w w . w 3 . o r g / 2 0 0 1 / X M L S c h e m a - i n s t a n c e & q u o t ; & g t ; & # x A ;     & l t ; t y p e & g t ; l a b e l & l t ; / t y p e & g t ; & # x A ;     & l t ; t e x t & g t ; T e m p l a t e   N a m e - P P T   S t a n d a r d   1 6 : 9 & l t ; / t e x t & g t ; & # x A ; & l t ; / u i L o c a l i z e d S t r i n g & g t ; "   d o c u m e n t I d = " 6 e 1 c 5 b 2 8 - 9 4 c 8 - 4 4 e c - a 7 0 e - b 4 a 4 b 8 7 6 2 d 1 a "   t e m p l a t e F u l l N a m e = " C : \ P r o g r a m D a t a \ I p h e l i o n \ O u t l i n e \ C o r e \ T e m p l a t e s \ C M S   P o w e r P o i n t   1 6 _ 9   -   S u p e r g r a p h i c . p o t x "   v e r s i o n = " 0 "   c o i C h e c k s u m = " R V a k l 4 W k P Z 3 D B Z b m l l E A Y r E O L R 7 t A g 0 d G k 7 S n l 6 c s w I = "   s c h e m a V e r s i o n = " 1 "   w o r d V e r s i o n = " 1 6 . 0 "   l a n g u a g e I s o = " e n - G B "   o f f i c e I d = " 5 1 8 4 5 9 f 6 - c 7 a f - 4 5 e c - 9 b 0 5 - 4 5 a 8 a e c 5 8 1 a 6 "   h e l p U r l = " & l t ; ? x m l   v e r s i o n = & q u o t ; 1 . 0 & q u o t ;   e n c o d i n g = & q u o t ; u t f - 1 6 & q u o t ; ? & g t ; & # x A ; & l t ; u i L o c a l i z e d S t r i n g   x m l n s : x s d = & q u o t ; h t t p : / / w w w . w 3 . o r g / 2 0 0 1 / X M L S c h e m a & q u o t ;   x m l n s : x s i = & q u o t ; h t t p : / / w w w . w 3 . o r g / 2 0 0 1 / X M L S c h e m a - i n s t a n c e & q u o t ; & g t ; & # x A ;     & l t ; t y p e & g t ; f i x e d & l t ; / t y p e & g t ; & # x A ;     & l t ; t e x t   / & g t ; & # x A ; & l t ; / u i L o c a l i z e d S t r i n g & g t ; "   i m p o r t D a t a = " f a l s e "   w i z a r d H e i g h t = " 0 "   w i z a r d W i d t h = " 9 2 0 "   w i z a r d P a n e l W i d t h = " 0 "   h i d e W i z a r d I f V a l i d = " f a l s e "   h i d e A u t h o r = " f a l s e "   w i z a r d T a b P o s i t i o n = " n o n e "   x m l n s = " h t t p : / / i p h e l i o n . c o m / w o r d / o u t l i n e / " >  
     < a u t h o r >  
         < l o c a l i z e d P r o f i l e s / >  
         < f r o m S e a r c h C o n t a c t > t r u e < / f r o m S e a r c h C o n t a c t >  
         < i d > a f 0 5 6 b f 2 - c d a f - 4 2 3 b - 8 a 3 9 - 3 1 b 5 f d 3 0 5 3 4 6 < / i d >  
         < n a m e > A n n a   H o r v a t h < / n a m e >  
         < i n i t i a l s > A H < / i n i t i a l s >  
         < p r i m a r y O f f i c e > B u d a p e s t < / p r i m a r y O f f i c e >  
         < p r i m a r y O f f i c e I d > 5 1 8 4 5 9 f 6 - c 7 a f - 4 5 e c - 9 b 0 5 - 4 5 a 8 a e c 5 8 1 a 6 < / p r i m a r y O f f i c e I d >  
         < p r i m a r y L a n g u a g e I s o > e n - G B < / p r i m a r y L a n g u a g e I s o >  
         < p h o n e N u m b e r F o r m a t > + X X   X   X X X   X X X X < / p h o n e N u m b e r F o r m a t >  
         < f a x N u m b e r F o r m a t / >  
         < m o b i l e N u m b e r F o r m a t / >  
         < j o b D e s c r i p t i o n > L a w y e r < / j o b D e s c r i p t i o n >  
         < d e p a r t m e n t > L A I E < / d e p a r t m e n t >  
         < e m a i l > A n n a . H o r v a t h @ c m s - c m n o . c o m < / e m a i l >  
         < r a w D i r e c t L i n e > 3 6 1 4 8 3 4 8 8 4 < / r a w D i r e c t L i n e >  
         < r a w D i r e c t F a x > + 3 6   1   4 8 3   4 8 0 1 < / r a w D i r e c t F a x >  
         < m o b i l e > + 3 6   3 0   1 8 3   4 7 2 3 < / m o b i l e >  
         < l o g i n > A n n a . H o r v a t h @ c m s - c m n o . c o m < / l o g i n >  
         < e m p l y e e I d > 0 1 1 1 8 0 9 < / e m p l y e e I d >  
         < b a r R e g i s t r a t i o n s / >  
     < / a u t h o r >  
     < c o n t e n t C o n t r o l s > 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p a r a m e t e r s >  
                 < p a r a m e t e r   i d = " 5 f f c 6 9 5 d - 4 5 3 b - 4 7 8 6 - b 1 9 0 - 4 d 1 3 4 3 9 c 3 c e b "   n a m e = " U n i t   t y p e "   t y p e = " I p h e l i o n . O u t l i n e . C o r e . E n t i t i e s . U n i t T y p e ,   I p h e l i o n . O u t l i n e . C o r e ,   V e r s i o n = 1 . 8 . 6 . 3 0 ,   C u l t u r e = n e u t r a l ,   P u b l i c K e y T o k e n = n u l l "   o r d e r = " 1 "   k e y = " u n i t T y p e T y p e "   v a l u e = " C e n t i m e t e r s "   g r o u p = " S i z e "   g r o u p O r d e r = " - 1 "   i s G e n e r a t e d = " f a l s e " / >  
                 < p a r a m e t e r   i d = " e 7 f e 2 a 1 2 - 7 0 d 4 - 4 4 7 5 - 8 6 7 1 - 8 6 7 b b a 4 e 9 3 9 e "   n a m e = " Z   o r d e r "   t y p e = " I p h e l i o n . O u t l i n e . P o w e r P o i n t . R e n d e r e r s . Z O r d e r ,   I p h e l i o n . O u t l i n e . P o w e r P o i n t ,   V e r s i o n = 1 . 8 . 6 . 3 0 ,   C u l t u r e = n e u t r a l ,   P u b l i c K e y T o k e n = n u l l "   o r d e r = " 4 "   k e y = " z O r d e r "   v a l u e = " S e n d T o B a c k "   g r o u p = " P o s i t i o n "   g r o u p O r d e r = " - 1 "   i s G e n e r a t e d = " f a l s e " / >  
                 < p a r a m e t e r   i d = " e 0 5 1 b e 6 b - 4 2 d 9 - 4 4 0 1 - 8 4 a 1 - a 8 1 9 c 4 e 1 f 3 0 4 "   n a m e = " C r o p   t y p e "   t y p e = " I p h e l i o n . O u t l i n e . P o w e r P o i n t . R e n d e r e r s . C r o p T y p e ,   I p h e l i o n . O u t l i n e . P o w e r P o i n t ,   V e r s i o n = 1 . 8 . 6 . 3 0 ,   C u l t u r e = n e u t r a l ,   P u b l i c K e y T o k e n = n u l l "   o r d e r = " 9 9 9 "   k e y = " c r o p T y p e "   v a l u e = " N o n e "   g r o u p O r d e r = " - 1 "   i s G e n e r a t e d = " f a l s e " / >  
                 < p a r a m e t e r   i d = " 7 c c 4 7 a b f - 4 4 c c - 4 c 3 9 - 8 f b 2 - b 7 6 e 2 7 7 2 0 3 4 a "   n a m e = " D e l e t e   i f   e m p t y "   t y p e = " S y s t e m . B o o l e a n ,   m s c o r l i b ,   V e r s i o n = 4 . 0 . 0 . 0 ,   C u l t u r e = n e u t r a l ,   P u b l i c K e y T o k e n = b 7 7 a 5 c 5 6 1 9 3 4 e 0 8 9 "   o r d e r = " 9 9 9 "   k e y = " d e l e t e I f E m p t y "   v a l u e = " F a l s e "   g r o u p O r d e r = " - 1 "   i s G e n e r a t e d = " f a l s e " / >  
                 < p a r a m e t e r   i d = " a f 5 4 7 c d 7 - f 2 d 7 - 4 3 a e - 8 f 1 1 - 1 2 d 2 3 1 3 3 0 c 9 c "   n a m e = " F i e l d   i n d e x "   t y p e = " S y s t e m . I n t 3 2 ,   m s c o r l i b ,   V e r s i o n = 4 . 0 . 0 . 0 ,   C u l t u r e = n e u t r a l ,   P u b l i c K e y T o k e n = b 7 7 a 5 c 5 6 1 9 3 4 e 0 8 9 "   o r d e r = " 9 9 9 "   k e y = " i n d e x "   v a l u e = " "   g r o u p O r d e r = " - 1 "   i s G e n e r a t e d = " f a l s e " / >  
                 < p a r a m e t e r   i d = " b 6 b 8 a 2 9 6 - 0 5 8 e - 4 f 5 9 - 9 a 6 f - 1 8 3 6 7 b f a 6 2 7 6 "   n a m e = " H e i g h t "   t y p e = " S y s t e m . S i n g l e ,   m s c o r l i b ,   V e r s i o n = 4 . 0 . 0 . 0 ,   C u l t u r e = n e u t r a l ,   P u b l i c K e y T o k e n = b 7 7 a 5 c 5 6 1 9 3 4 e 0 8 9 "   o r d e r = " 9 9 9 "   k e y = " h e i g h t "   v a l u e = " 1 9 . 0 5 "   g r o u p = " S i z e "   g r o u p O r d e r = " - 1 "   i s G e n e r a t e d = " t r u e " / >  
                 < p a r a m e t e r   i d = " 9 5 d 7 9 0 b f - 4 a a 2 - 4 9 5 4 - b 3 f 9 - 5 2 f c 6 0 7 7 d 6 a c "   n a m e = " L o c k   a s p e c t   r a t i o "   t y p e = " S y s t e m . B o o l e a n ,   m s c o r l i b ,   V e r s i o n = 4 . 0 . 0 . 0 ,   C u l t u r e = n e u t r a l ,   P u b l i c K e y T o k e n = b 7 7 a 5 c 5 6 1 9 3 4 e 0 8 9 "   o r d e r = " 9 9 9 "   k e y = " l o c k A s p e c t R a t i o "   v a l u e = " F a l s e "   g r o u p O r d e r = " - 1 "   i s G e n e r a t e d = " f a l s e " / >  
                 < p a r a m e t e r   i d = " 6 1 5 c 0 d c 3 - 5 5 5 f - 4 0 e 0 - 9 7 3 2 - 6 8 b 8 7 c 8 b 3 2 c 4 "   n a m e = " R e t a i n   s h a p e   s e t t i n g s "   t y p e = " S y s t e m . B o o l e a n ,   m s c o r l i b ,   V e r s i o n = 4 . 0 . 0 . 0 ,   C u l t u r e = n e u t r a l ,   P u b l i c K e y T o k e n = b 7 7 a 5 c 5 6 1 9 3 4 e 0 8 9 "   o r d e r = " 9 9 9 "   k e y = " r e t a i n S h a p e S e t t i n g s "   v a l u e = " T r u e "   g r o u p O r d e r = " - 1 "   i s G e n e r a t e d = " f a l s e " / >  
                 < p a r a m e t e r   i d = " 0 1 f 8 f 0 8 e - 3 5 0 6 - 4 9 5 d - a 2 2 3 - 7 f 4 b 6 0 f 8 4 5 0 1 "   n a m e = " W i d t h "   t y p e = " S y s t e m . S i n g l e ,   m s c o r l i b ,   V e r s i o n = 4 . 0 . 0 . 0 ,   C u l t u r e = n e u t r a l ,   P u b l i c K e y T o k e n = b 7 7 a 5 c 5 6 1 9 3 4 e 0 8 9 "   o r d e r = " 9 9 9 "   k e y = " w i d t h "   v a l u e = " 3 3 . 8 7 "   g r o u p = " S i z e "   g r o u p O r d e r = " - 1 "   i s G e n e r a t e d = " t r u e " / >  
             < / p a r a m e t e r s >  
         < / c o n t e n t C o n t r o l >  
         < c o n t e n t C o n t r o l   i d = " 7 d b 2 7 9 c e - 9 5 d 7 - 4 c 6 7 - 9 b 4 d - 7 c 7 8 7 f 3 4 5 3 8 b "   n a m e = " E n t i t y . 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p a r a m e t e r s >  
                 < p a r a m e t e r   i d = " b d 1 1 2 8 8 d - 3 5 8 0 - 4 0 4 8 - 9 4 8 0 - 8 7 e a 3 4 1 5 5 2 0 0 "   n a m e = " D e l e t e   i f   e m p t y "   t y p e = " S y s t e m . B o o l e a n ,   m s c o r l i b ,   V e r s i o n = 4 . 0 . 0 . 0 ,   C u l t u r e = n e u t r a l ,   P u b l i c K e y T o k e n = b 7 7 a 5 c 5 6 1 9 3 4 e 0 8 9 "   o r d e r = " 9 9 9 "   k e y = " d e l e t e I f E m p t y "   v a l u e = " F a l s e "   g r o u p O r d e r = " - 1 "   i s G e n e r a t e d = " f a l s e " / >  
                 < p a r a m e t e r   i d = " e c 1 a 8 f 4 b - 1 6 3 2 - 4 4 0 1 - 8 0 0 3 - 7 0 6 d 6 f f 5 e 4 d 5 "   n a m e = " F i e l d   i n d e x "   t y p e = " S y s t e m . I n t 3 2 ,   m s c o r l i b ,   V e r s i o n = 4 . 0 . 0 . 0 ,   C u l t u r e = n e u t r a l ,   P u b l i c K e y T o k e n = b 7 7 a 5 c 5 6 1 9 3 4 e 0 8 9 "   o r d e r = " 9 9 9 "   k e y = " i n d e x "   v a l u e = " "   g r o u p O r d e r = " - 1 "   i s G e n e r a t e d = " f a l s e " / >  
                 < p a r a m e t e r   i d = " 6 d 0 0 9 d c f - 5 2 2 2 - 4 c 7 5 - a 8 1 b - f c 1 6 a d 9 a a 6 0 8 "   n a m e = " F o r m a t   X M L   c o n t e n t "   t y p e = " S y s t e m . B o o l e a n ,   m s c o r l i b ,   V e r s i o n = 4 . 0 . 0 . 0 ,   C u l t u r e = n e u t r a l ,   P u b l i c K e y T o k e n = b 7 7 a 5 c 5 6 1 9 3 4 e 0 8 9 "   o r d e r = " 9 9 9 "   k e y = " f o r m a t X m l C o n t e n t "   v a l u e = " F a l s e "   g r o u p O r d e r = " - 1 "   i s G e n e r a t e d = " f a l s e " / >  
                 < p a r a m e t e r   i d = " a 0 4 d e 9 5 f - 2 5 5 e - 4 7 f 0 - 9 8 8 3 - e a 0 6 6 6 1 3 3 c 2 e " 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c 3 0 a d 8 e e - c 1 7 d - 4 a e 4 - 9 5 4 5 - 2 3 1 d 1 0 4 e b c 5 5 "   n a m e = " P a r e n t   f i e l d   i n d e x "   t y p e = " S y s t e m . I n t 3 2 ,   m s c o r l i b ,   V e r s i o n = 4 . 0 . 0 . 0 ,   C u l t u r e = n e u t r a l ,   P u b l i c K e y T o k e n = b 7 7 a 5 c 5 6 1 9 3 4 e 0 8 9 "   o r d e r = " 9 9 9 "   k e y = " p a r e n t I n d e x "   v a l u e = " "   g r o u p O r d e r = " - 1 "   i s G e n e r a t e d = " f a l s e " / >  
             < / p a r a m e t e r s >  
         < / c o n t e n t C o n t r o l >  
         < c o n t e n t C o n t r o l   i d = " 1 6 c 6 c b b d - 6 1 f 1 - 4 1 1 f - a b 7 e - 2 9 f 0 a b b 2 e 5 6 3 "   n a m e = " F o o t e r   T e x t . T e x t   ( T e m p l a t e ) "   a s s e m b l y = " I p h e l i o n . O u t l i n e . P o w e r P o i n t . d l l "   t y p e = " I p h e l i o n . O u t l i n e . P o w e r P o i n t . R e n d e r e r s . X m l F o r m a t t e d T e x t R e n d e r e r "   o r d e r = " 3 "   a c t i v e = " t r u 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p a r a m e t e r s >  
                 < p a r a m e t e r   i d = " b 1 0 4 0 9 4 6 - 1 2 5 9 - 4 f c 7 - 9 2 3 2 - a f 2 b 5 7 e 5 f c e b "   n a m e = " D e l e t e   i f   e m p t y "   t y p e = " S y s t e m . B o o l e a n ,   m s c o r l i b ,   V e r s i o n = 4 . 0 . 0 . 0 ,   C u l t u r e = n e u t r a l ,   P u b l i c K e y T o k e n = b 7 7 a 5 c 5 6 1 9 3 4 e 0 8 9 "   o r d e r = " 9 9 9 "   k e y = " d e l e t e I f E m p t y "   v a l u e = " F a l s e "   g r o u p O r d e r = " - 1 "   i s G e n e r a t e d = " f a l s e " / >  
                 < p a r a m e t e r   i d = " 8 a 5 1 5 9 1 e - 5 3 e d - 4 2 c 6 - 8 0 9 6 - f 5 c 0 5 3 5 3 d f c d "   n a m e = " F i e l d   i n d e x "   t y p e = " S y s t e m . I n t 3 2 ,   m s c o r l i b ,   V e r s i o n = 4 . 0 . 0 . 0 ,   C u l t u r e = n e u t r a l ,   P u b l i c K e y T o k e n = b 7 7 a 5 c 5 6 1 9 3 4 e 0 8 9 "   o r d e r = " 9 9 9 "   k e y = " i n d e x "   v a l u e = " "   g r o u p O r d e r = " - 1 "   i s G e n e r a t e d = " f a l s e " / >  
                 < p a r a m e t e r   i d = " f 7 1 d 9 5 d 5 - a f e b - 4 2 0 2 - 9 3 4 c - 1 0 a e d 2 0 7 7 9 d 0 "   n a m e = " P a r e n t   f i e l d   i n d e x "   t y p e = " S y s t e m . I n t 3 2 ,   m s c o r l i b ,   V e r s i o n = 4 . 0 . 0 . 0 ,   C u l t u r e = n e u t r a l ,   P u b l i c K e y T o k e n = b 7 7 a 5 c 5 6 1 9 3 4 e 0 8 9 "   o r d e r = " 9 9 9 "   k e y = " p a r e n t I n d e x "   v a l u e = " "   g r o u p O r d e r = " - 1 "   i s G e n e r a t e d = " f a l s e " / >  
             < / p a r a m e t e r s >  
         < / c o n t e n t C o n t r o l > 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p a r a m e t e r s >  
                 < p a r a m e t e r   i d = " c e 6 6 3 d 8 4 - 3 6 4 7 - 4 7 7 c - b 8 4 5 - 7 5 c 7 c 7 f 1 e a 9 9 "   n a m e = " U n i t   t y p e "   t y p e = " I p h e l i o n . O u t l i n e . C o r e . E n t i t i e s . U n i t T y p e ,   I p h e l i o n . O u t l i n e . C o r e ,   V e r s i o n = 1 . 8 . 6 . 3 0 ,   C u l t u r e = n e u t r a l ,   P u b l i c K e y T o k e n = n u l l "   o r d e r = " 1 "   k e y = " u n i t T y p e T y p e "   v a l u e = " C e n t i m e t e r s "   g r o u p = " S i z e "   g r o u p O r d e r = " - 1 "   i s G e n e r a t e d = " f a l s e " / >  
                 < p a r a m e t e r   i d = " b 6 4 e 2 5 d 1 - 8 7 f a - 4 e 0 3 - 8 7 6 7 - d 8 1 c 5 0 a 0 2 e 6 7 "   n a m e = " Z   o r d e r "   t y p e = " I p h e l i o n . O u t l i n e . P o w e r P o i n t . R e n d e r e r s . Z O r d e r ,   I p h e l i o n . O u t l i n e . P o w e r P o i n t ,   V e r s i o n = 1 . 8 . 6 . 3 0 ,   C u l t u r e = n e u t r a l ,   P u b l i c K e y T o k e n = n u l l "   o r d e r = " 4 "   k e y = " z O r d e r "   v a l u e = " B r i n g T o F r o n t "   g r o u p = " P o s i t i o n "   g r o u p O r d e r = " - 1 "   i s G e n e r a t e d = " f a l s e " / >  
                 < p a r a m e t e r   i d = " 7 0 8 9 6 a 1 7 - 6 c 2 9 - 4 3 a 6 - 8 9 5 e - 0 e 4 1 2 3 a f 1 3 8 0 "   n a m e = " C r o p   t y p e "   t y p e = " I p h e l i o n . O u t l i n e . P o w e r P o i n t . R e n d e r e r s . C r o p T y p e ,   I p h e l i o n . O u t l i n e . P o w e r P o i n t ,   V e r s i o n = 1 . 8 . 6 . 3 0 ,   C u l t u r e = n e u t r a l ,   P u b l i c K e y T o k e n = n u l l "   o r d e r = " 9 9 9 "   k e y = " c r o p T y p e "   v a l u e = " N o n e "   g r o u p O r d e r = " - 1 "   i s G e n e r a t e d = " f a l s e " / >  
                 < p a r a m e t e r   i d = " 5 9 f f a c 1 c - 0 e c f - 4 a 0 0 - 9 6 1 3 - b a f f 3 c c f 0 0 b 7 "   n a m e = " D e l e t e   i f   e m p t y "   t y p e = " S y s t e m . B o o l e a n ,   m s c o r l i b ,   V e r s i o n = 4 . 0 . 0 . 0 ,   C u l t u r e = n e u t r a l ,   P u b l i c K e y T o k e n = b 7 7 a 5 c 5 6 1 9 3 4 e 0 8 9 "   o r d e r = " 9 9 9 "   k e y = " d e l e t e I f E m p t y "   v a l u e = " F a l s e "   g r o u p O r d e r = " - 1 "   i s G e n e r a t e d = " f a l s e " / >  
                 < p a r a m e t e r   i d = " b 3 3 2 2 6 f 0 - 8 3 2 3 - 4 e 2 9 - a a 3 f - b e 3 a 1 b c a 7 5 2 1 "   n a m e = " F i e l d   i n d e x "   t y p e = " S y s t e m . I n t 3 2 ,   m s c o r l i b ,   V e r s i o n = 4 . 0 . 0 . 0 ,   C u l t u r e = n e u t r a l ,   P u b l i c K e y T o k e n = b 7 7 a 5 c 5 6 1 9 3 4 e 0 8 9 "   o r d e r = " 9 9 9 "   k e y = " i n d e x "   v a l u e = " "   g r o u p O r d e r = " - 1 "   i s G e n e r a t e d = " f a l s e " / >  
                 < p a r a m e t e r   i d = " d 8 b 2 1 0 b a - e 5 8 d - 4 e 0 f - 9 8 9 1 - e a 7 0 c b 9 3 3 7 f b "   n a m e = " H e i g h t "   t y p e = " S y s t e m . S i n g l e ,   m s c o r l i b ,   V e r s i o n = 4 . 0 . 0 . 0 ,   C u l t u r e = n e u t r a l ,   P u b l i c K e y T o k e n = b 7 7 a 5 c 5 6 1 9 3 4 e 0 8 9 "   o r d e r = " 9 9 9 "   k e y = " h e i g h t "   v a l u e = " 0 "   g r o u p = " S i z e "   g r o u p O r d e r = " - 1 "   i s G e n e r a t e d = " t r u e " / >  
                 < p a r a m e t e r   i d = " c 0 6 4 0 a 8 a - e 0 4 8 - 4 c d 9 - 9 8 3 7 - 1 5 c 0 0 e 5 f 9 e 7 8 "   n a m e = " L o c k   a s p e c t   r a t i o "   t y p e = " S y s t e m . B o o l e a n ,   m s c o r l i b ,   V e r s i o n = 4 . 0 . 0 . 0 ,   C u l t u r e = n e u t r a l ,   P u b l i c K e y T o k e n = b 7 7 a 5 c 5 6 1 9 3 4 e 0 8 9 "   o r d e r = " 9 9 9 "   k e y = " l o c k A s p e c t R a t i o "   v a l u e = " T r u e "   g r o u p O r d e r = " - 1 "   i s G e n e r a t e d = " f a l s e " / >  
                 < p a r a m e t e r   i d = " f 3 b 3 4 2 a e - 9 1 a 3 - 4 0 1 9 - 8 9 0 0 - 6 1 0 4 d 3 3 5 6 c e 1 "   n a m e = " R e t a i n   s h a p e   s e t t i n g s "   t y p e = " S y s t e m . B o o l e a n ,   m s c o r l i b ,   V e r s i o n = 4 . 0 . 0 . 0 ,   C u l t u r e = n e u t r a l ,   P u b l i c K e y T o k e n = b 7 7 a 5 c 5 6 1 9 3 4 e 0 8 9 "   o r d e r = " 9 9 9 "   k e y = " r e t a i n S h a p e S e t t i n g s "   v a l u e = " F a l s e "   g r o u p O r d e r = " - 1 "   i s G e n e r a t e d = " f a l s e " / >  
                 < p a r a m e t e r   i d = " 1 d 5 4 a f a 9 - a b 6 f - 4 6 e 0 - a a f e - b 1 f a f 7 1 2 e f 7 f "   n a m e = " W i d t h "   t y p e = " S y s t e m . S i n g l e ,   m s c o r l i b ,   V e r s i o n = 4 . 0 . 0 . 0 ,   C u l t u r e = n e u t r a l ,   P u b l i c K e y T o k e n = b 7 7 a 5 c 5 6 1 9 3 4 e 0 8 9 "   o r d e r = " 9 9 9 "   k e y = " w i d t h "   v a l u e = " 0 "   g r o u p = " S i z e "   g r o u p O r d e r = " - 1 "   i s G e n e r a t e d = " t r u e " / >  
             < / p a r a m e t e r s >  
         < / c o n t e n t C o n t r o l >  
         < c o n t e n t C o n t r o l   i d = " 8 a 9 3 e 4 0 8 - 5 b 1 2 - 4 3 0 0 - b 8 0 5 - 2 4 c 1 2 c 9 7 5 c e 7 "   n a m e = " L a b e l s . P i t c h - B a c k   p a g e - L a w N o w   S u b   T e x t "   a s s e m b l y = " I p h e l i o n . O u t l i n e . P o w e r P o i n t . d l l "   t y p e = " I p h e l i o n . O u t l i n e . P o w e r P o i n t . R e n d e r e r s . T e x t R e n d e r e r "   o r d e r = " 2 "   a c t i v e = " t r u e "   e n t i t y I d = " f 9 5 d c 5 f a - 6 e 9 d - 4 b e 9 - 9 d 2 3 - e 0 a d a 2 0 d 8 4 3 8 "   f i e l d I d = " 6 d 5 4 8 0 6 9 - 7 7 1 1 - 4 d 0 6 - b e f a - d c a 9 e 5 e b 2 4 f 0 "   p a r e n t I d = " 0 0 0 0 0 0 0 0 - 0 0 0 0 - 0 0 0 0 - 0 0 0 0 - 0 0 0 0 0 0 0 0 0 0 0 0 "   l e v e l O r d e r = " 1 0 0 "   c o n t r o l T y p e = " p l a i n T e x t "   c o n t r o l E d i t T y p e = " i n l i n e "   e n c l o s i n g B o o k m a r k = " f a l s e "   f o r m a t E v a l u a t o r T y p e = " e x p r e s s i o n "   t e x t C a s e = " i g n o r e C a s e "   r e m o v e C o n t r o l = " f a l s e "   i g n o r e F o r m a t I f E m p t y = " f a l s e " >  
             < p a r a m e t e r s >  
                 < p a r a m e t e r   i d = " d d 7 d 5 a e a - 2 e f 8 - 4 5 9 b - b 2 6 4 - e e b a 9 f b a 6 3 9 a "   n a m e = " D e l e t e   i f   e m p t y "   t y p e = " S y s t e m . B o o l e a n ,   m s c o r l i b ,   V e r s i o n = 4 . 0 . 0 . 0 ,   C u l t u r e = n e u t r a l ,   P u b l i c K e y T o k e n = b 7 7 a 5 c 5 6 1 9 3 4 e 0 8 9 "   o r d e r = " 9 9 9 "   k e y = " d e l e t e I f E m p t y "   v a l u e = " F a l s e "   g r o u p O r d e r = " - 1 "   i s G e n e r a t e d = " f a l s e " / >  
                 < p a r a m e t e r   i d = " b 6 0 2 0 1 5 1 - 2 7 1 5 - 4 d 5 e - 8 c b 6 - 6 a 0 a 0 e 3 3 4 f b 0 "   n a m e = " F i e l d   i n d e x "   t y p e = " S y s t e m . I n t 3 2 ,   m s c o r l i b ,   V e r s i o n = 4 . 0 . 0 . 0 ,   C u l t u r e = n e u t r a l ,   P u b l i c K e y T o k e n = b 7 7 a 5 c 5 6 1 9 3 4 e 0 8 9 "   o r d e r = " 9 9 9 "   k e y = " i n d e x "   v a l u e = " "   g r o u p O r d e r = " - 1 "   i s G e n e r a t e d = " f a l s e " / >  
                 < p a r a m e t e r   i d = " 5 6 b 6 e 5 d 0 - c b 5 0 - 4 1 4 6 - 8 8 a 2 - a a 9 8 1 5 c a 8 d 8 c "   n a m e = " F o r m a t   X M L   c o n t e n t "   t y p e = " S y s t e m . B o o l e a n ,   m s c o r l i b ,   V e r s i o n = 4 . 0 . 0 . 0 ,   C u l t u r e = n e u t r a l ,   P u b l i c K e y T o k e n = b 7 7 a 5 c 5 6 1 9 3 4 e 0 8 9 "   o r d e r = " 9 9 9 "   k e y = " f o r m a t X m l C o n t e n t "   v a l u e = " F a l s e "   g r o u p O r d e r = " - 1 "   i s G e n e r a t e d = " f a l s e " / >  
                 < p a r a m e t e r   i d = " 7 0 2 f f 4 2 1 - 4 b 4 a - 4 1 1 8 - 8 2 5 f - c e 7 c 0 0 0 6 0 d 4 8 " 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6 7 8 8 d 2 1 e - f 1 8 0 - 4 2 3 c - b 5 4 1 - c 7 3 6 e 4 0 e b b f 2 "   n a m e = " P a r e n t   f i e l d   i n d e x "   t y p e = " S y s t e m . I n t 3 2 ,   m s c o r l i b ,   V e r s i o n = 4 . 0 . 0 . 0 ,   C u l t u r e = n e u t r a l ,   P u b l i c K e y T o k e n = b 7 7 a 5 c 5 6 1 9 3 4 e 0 8 9 "   o r d e r = " 9 9 9 "   k e y = " p a r e n t I n d e x "   v a l u e = " "   g r o u p O r d e r = " - 1 "   i s G e n e r a t e d = " f a l s e " / >  
             < / p a r a m e t e r s >  
         < / c o n t e n t C o n t r o l >  
         < c o n t e n t C o n t r o l   i d = " 6 9 5 e 3 0 7 d - f 9 e f - 4 6 b 4 - b f 8 3 - 3 4 1 0 5 2 f 6 c b 6 c "   n a m e = " L a b e l s . P i t c h - B a c k   P a g e - D i s c l a i m e r "   a s s e m b l y = " I p h e l i o n . O u t l i n e . P o w e r P o i n t . d l l "   t y p e = " I p h e l i o n . O u t l i n e . P o w e r P o i n t . R e n d e r e r s . T e x t R e n d e r e r "   o r d e r = " 2 "   a c t i v e = " t r u e "   e n t i t y I d = " f 9 5 d c 5 f a - 6 e 9 d - 4 b e 9 - 9 d 2 3 - e 0 a d a 2 0 d 8 4 3 8 "   f i e l d I d = " 5 0 a 0 4 f a a - e 7 8 8 - 4 7 2 5 - b 5 f f - 6 8 d 6 5 6 5 2 3 6 0 0 "   p a r e n t I d = " 0 0 0 0 0 0 0 0 - 0 0 0 0 - 0 0 0 0 - 0 0 0 0 - 0 0 0 0 0 0 0 0 0 0 0 0 "   l e v e l O r d e r = " 1 0 0 "   c o n t r o l T y p e = " p l a i n T e x t "   c o n t r o l E d i t T y p e = " i n l i n e "   e n c l o s i n g B o o k m a r k = " f a l s e "   f o r m a t E v a l u a t o r T y p e = " e x p r e s s i o n "   t e x t C a s e = " i g n o r e C a s e "   r e m o v e C o n t r o l = " f a l s e "   i g n o r e F o r m a t I f E m p t y = " f a l s e " >  
             < p a r a m e t e r s >  
                 < p a r a m e t e r   i d = " 2 7 4 5 c 2 b b - d e c 1 - 4 d 0 d - a d 1 e - 0 7 6 c 0 9 a 1 4 4 5 d "   n a m e = " D e l e t e   i f   e m p t y "   t y p e = " S y s t e m . B o o l e a n ,   m s c o r l i b ,   V e r s i o n = 4 . 0 . 0 . 0 ,   C u l t u r e = n e u t r a l ,   P u b l i c K e y T o k e n = b 7 7 a 5 c 5 6 1 9 3 4 e 0 8 9 "   o r d e r = " 9 9 9 "   k e y = " d e l e t e I f E m p t y "   v a l u e = " F a l s e "   g r o u p O r d e r = " - 1 "   i s G e n e r a t e d = " f a l s e " / >  
                 < p a r a m e t e r   i d = " 0 4 d b 3 8 3 c - 9 a 0 2 - 4 5 9 2 - b 8 9 4 - a e 9 6 0 8 5 c 5 b 2 0 "   n a m e = " F i e l d   i n d e x "   t y p e = " S y s t e m . I n t 3 2 ,   m s c o r l i b ,   V e r s i o n = 4 . 0 . 0 . 0 ,   C u l t u r e = n e u t r a l ,   P u b l i c K e y T o k e n = b 7 7 a 5 c 5 6 1 9 3 4 e 0 8 9 "   o r d e r = " 9 9 9 "   k e y = " i n d e x "   v a l u e = " "   g r o u p O r d e r = " - 1 "   i s G e n e r a t e d = " f a l s e " / >  
                 < p a r a m e t e r   i d = " 1 d 0 a f 9 d 4 - 8 2 4 c - 4 f b f - 9 e 7 9 - 6 b e f f 3 7 7 7 7 c 1 "   n a m e = " F o r m a t   X M L   c o n t e n t "   t y p e = " S y s t e m . B o o l e a n ,   m s c o r l i b ,   V e r s i o n = 4 . 0 . 0 . 0 ,   C u l t u r e = n e u t r a l ,   P u b l i c K e y T o k e n = b 7 7 a 5 c 5 6 1 9 3 4 e 0 8 9 "   o r d e r = " 9 9 9 "   k e y = " f o r m a t X m l C o n t e n t "   v a l u e = " F a l s e "   g r o u p O r d e r = " - 1 "   i s G e n e r a t e d = " f a l s e " / >  
                 < p a r a m e t e r   i d = " 9 d 6 1 4 a 4 3 - 0 5 f 0 - 4 1 c 8 - 9 7 0 4 - b 9 e 4 2 2 3 8 f 5 e f " 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f c d 9 5 8 5 a - 9 c 4 4 - 4 9 2 2 - a 0 a 9 - 1 0 2 5 c 2 5 b 4 1 4 f "   n a m e = " P a r e n t   f i e l d   i n d e x "   t y p e = " S y s t e m . I n t 3 2 ,   m s c o r l i b ,   V e r s i o n = 4 . 0 . 0 . 0 ,   C u l t u r e = n e u t r a l ,   P u b l i c K e y T o k e n = b 7 7 a 5 c 5 6 1 9 3 4 e 0 8 9 "   o r d e r = " 9 9 9 "   k e y = " p a r e n t I n d e x "   v a l u e = " "   g r o u p O r d e r = " - 1 "   i s G e n e r a t e d = " f a l s e " / >  
             < / p a r a m e t e r s >  
         < / c o n t e n t C o n t r o l >  
         < c o n t e n t C o n t r o l   i d = " 1 0 4 3 4 f c 9 - 8 5 0 e - 4 a a 4 - a 8 1 9 - 7 d 7 c 7 1 5 1 0 5 c 4 "   n a m e = " P i t c h - B a c k   p a g e - I n f o   a n d   U R L "   a s s e m b l y = " I p h e l i o n . O u t l i n e . P o w e r P o i n t . D L L "   t y p e = " I p h e l i o n . O u t l i n e . P o w e r P o i n t . R e n d e r e r s . X m l F o r m a t t e d T e x t R e n d e r e r "   o r d e r = " 2 "   a c t i v e = " t r u e "   e n t i t y I d = " 0 9 4 a 3 b 3 a - 5 2 e f - 4 8 4 8 - 9 6 f 7 - b 0 c e 0 4 b d e 2 e 8 "   f i e l d I d = " 3 a a b c c 2 b - 1 0 4 b - 4 d 5 2 - 8 c b b - 5 4 e e 0 7 d e b 8 b 7 "   p a r e n t I d = " 0 0 0 0 0 0 0 0 - 0 0 0 0 - 0 0 0 0 - 0 0 0 0 - 0 0 0 0 0 0 0 0 0 0 0 0 "   l e v e l O r d e r = " 1 0 0 "   c o n t r o l T y p e = " p l a i n T e x t "   c o n t r o l E d i t T y p e = " i n l i n e "   e n c l o s i n g B o o k m a r k = " f a l s e "   f o r m a t = " { L a b e l s . P i t c h - B a c k   p a g e - I n f o   O f f i c e   U R L }   & a m p ;   & q u o t ; & l t ; b & g t ; & q u o t ;   & a m p ;   { O f f i c e . O f f i c e   U R L }   & a m p ;   & q u o t ; & l t ; / b & g t ; & q u o t ;   & a m p ;   & q u o t ;   & q u o t ; "   f o r m a t E v a l u a t o r T y p e = " e x p r e s s i o n "   t e x t C a s e = " i g n o r e C a s e "   r e m o v e C o n t r o l = " f a l s e "   i g n o r e F o r m a t I f E m p t y = " f a l s e " >  
             < p a r a m e t e r s >  
                 < p a r a m e t e r   i d = " 3 b d b a 0 3 4 - b 4 3 a - 4 f f 7 - 9 3 a a - 6 9 4 5 2 1 a 0 6 2 7 c "   n a m e = " F i e l d   i n d e x "   t y p e = " S y s t e m . I n t 3 2 ,   m s c o r l i b ,   V e r s i o n = 4 . 0 . 0 . 0 ,   C u l t u r e = n e u t r a l ,   P u b l i c K e y T o k e n = b 7 7 a 5 c 5 6 1 9 3 4 e 0 8 9 "   o r d e r = " 9 9 9 "   k e y = " i n d e x "   v a l u e = " "   g r o u p O r d e r = " - 1 "   i s G e n e r a t e d = " f a l s e " / >  
                 < p a r a m e t e r   i d = " 5 a f 3 e 7 d d - d e f 1 - 4 2 1 3 - 9 4 7 2 - 1 b 1 f 1 f 5 a 3 4 3 5 "   n a m e = " P a r e n t   f i e l d   i n d e x "   t y p e = " S y s t e m . I n t 3 2 ,   m s c o r l i b ,   V e r s i o n = 4 . 0 . 0 . 0 ,   C u l t u r e = n e u t r a l ,   P u b l i c K e y T o k e n = b 7 7 a 5 c 5 6 1 9 3 4 e 0 8 9 "   o r d e r = " 9 9 9 "   k e y = " p a r e n t I n d e x "   v a l u e = " "   g r o u p O r d e r = " - 1 "   i s G e n e r a t e d = " f a l s e " / >  
                 < p a r a m e t e r   i d = " a 5 1 5 6 e 6 3 - a 7 1 2 - 4 6 d 5 - b 0 7 6 - a 6 7 4 2 b f c 8 2 f b "   n a m e = " D e l e t e   i f   e m p t y "   t y p e = " S y s t e m . B o o l e a n ,   m s c o r l i b ,   V e r s i o n = 4 . 0 . 0 . 0 ,   C u l t u r e = n e u t r a l ,   P u b l i c K e y T o k e n = b 7 7 a 5 c 5 6 1 9 3 4 e 0 8 9 "   o r d e r = " 9 9 9 "   k e y = " d e l e t e I f E m p t y "   v a l u e = " F a l s e "   g r o u p O r d e r = " - 1 "   i s G e n e r a t e d = " f a l s e " / >  
             < / p a r a m e t e r s >  
         < / c o n t e n t C o n t r o l >  
         < c o n t e n t C o n t r o l   i d = " 8 a b 8 4 8 d d - 9 c 0 a - 4 5 6 1 - b 6 4 e - a 5 a e a 4 b 3 3 b d 9 "   n a m e = " L a b e l s . P i t c h - B a c k   p a g e - L a w N o w   U R L "   a s s e m b l y = " I p h e l i o n . O u t l i n e . P o w e r P o i n t . d l l "   t y p e = " I p h e l i o n . O u t l i n e . P o w e r P o i n t . R e n d e r e r s . T e x t R e n d e r e r "   o r d e r = " 2 "   a c t i v e = " t r u e "   e n t i t y I d = " f 9 5 d c 5 f a - 6 e 9 d - 4 b e 9 - 9 d 2 3 - e 0 a d a 2 0 d 8 4 3 8 "   f i e l d I d = " 1 2 1 5 8 d 1 8 - 9 9 3 9 - 4 2 5 6 - b b 3 9 - b a 0 0 2 c e 4 6 f e 6 "   p a r e n t I d = " 0 0 0 0 0 0 0 0 - 0 0 0 0 - 0 0 0 0 - 0 0 0 0 - 0 0 0 0 0 0 0 0 0 0 0 0 "   l e v e l O r d e r = " 1 0 0 "   c o n t r o l T y p e = " p l a i n T e x t "   c o n t r o l E d i t T y p e = " i n l i n e "   e n c l o s i n g B o o k m a r k = " f a l s e "   f o r m a t E v a l u a t o r T y p e = " e x p r e s s i o n "   t e x t C a s e = " i g n o r e C a s e "   r e m o v e C o n t r o l = " f a l s e "   i g n o r e F o r m a t I f E m p t y = " f a l s e " >  
             < p a r a m e t e r s >  
                 < p a r a m e t e r   i d = " 3 d 6 0 a f d 7 - a 7 6 0 - 4 3 2 f - 8 b c 7 - 3 2 b c 8 2 0 a 7 1 1 a "   n a m e = " D e l e t e   i f   e m p t y "   t y p e = " S y s t e m . B o o l e a n ,   m s c o r l i b ,   V e r s i o n = 4 . 0 . 0 . 0 ,   C u l t u r e = n e u t r a l ,   P u b l i c K e y T o k e n = b 7 7 a 5 c 5 6 1 9 3 4 e 0 8 9 "   o r d e r = " 9 9 9 "   k e y = " d e l e t e I f E m p t y "   v a l u e = " F a l s e "   g r o u p O r d e r = " - 1 "   i s G e n e r a t e d = " f a l s e " / >  
                 < p a r a m e t e r   i d = " 7 f 3 d 5 a 8 0 - b 3 7 a - 4 c 9 2 - 8 e c 0 - a b d 9 d 6 f 0 3 8 2 f "   n a m e = " F i e l d   i n d e x "   t y p e = " S y s t e m . I n t 3 2 ,   m s c o r l i b ,   V e r s i o n = 4 . 0 . 0 . 0 ,   C u l t u r e = n e u t r a l ,   P u b l i c K e y T o k e n = b 7 7 a 5 c 5 6 1 9 3 4 e 0 8 9 "   o r d e r = " 9 9 9 "   k e y = " i n d e x "   v a l u e = " "   g r o u p O r d e r = " - 1 "   i s G e n e r a t e d = " f a l s e " / >  
                 < p a r a m e t e r   i d = " c b a c e 6 6 7 - 6 0 5 c - 4 7 3 e - 9 1 2 9 - c 4 c a e 2 9 8 2 e 7 0 "   n a m e = " F o r m a t   X M L   c o n t e n t "   t y p e = " S y s t e m . B o o l e a n ,   m s c o r l i b ,   V e r s i o n = 4 . 0 . 0 . 0 ,   C u l t u r e = n e u t r a l ,   P u b l i c K e y T o k e n = b 7 7 a 5 c 5 6 1 9 3 4 e 0 8 9 "   o r d e r = " 9 9 9 "   k e y = " f o r m a t X m l C o n t e n t "   v a l u e = " F a l s e "   g r o u p O r d e r = " - 1 "   i s G e n e r a t e d = " f a l s e " / >  
                 < p a r a m e t e r   i d = " c 2 8 0 6 a e 1 - 9 1 a 0 - 4 0 6 c - b a d 2 - 4 1 1 9 2 5 5 d 2 2 c b " 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7 c c 7 9 8 3 1 - e a f c - 4 2 7 3 - 9 c 0 c - a 7 0 4 a 5 4 8 8 4 9 2 "   n a m e = " P a r e n t   f i e l d   i n d e x "   t y p e = " S y s t e m . I n t 3 2 ,   m s c o r l i b ,   V e r s i o n = 4 . 0 . 0 . 0 ,   C u l t u r e = n e u t r a l ,   P u b l i c K e y T o k e n = b 7 7 a 5 c 5 6 1 9 3 4 e 0 8 9 "   o r d e r = " 9 9 9 "   k e y = " p a r e n t I n d e x "   v a l u e = " "   g r o u p O r d e r = " - 1 "   i s G e n e r a t e d = " f a l s e " / >  
             < / p a r a m e t e r s >  
         < / c o n t e n t C o n t r o l >  
         < c o n t e n t C o n t r o l   i d = " 6 b 8 8 6 c 5 3 - 1 6 3 d - 4 8 f 2 - a b c 7 - 1 d d 6 4 e 2 a c 9 5 e " 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p a r a m e t e r s >  
                 < p a r a m e t e r   i d = " 1 e 4 1 1 3 e 7 - f f 1 7 - 4 3 f 0 - a d e 7 - 8 2 e a f 2 c 7 5 1 b 0 "   n a m e = " D e l e t e   i f   e m p t y "   t y p e = " S y s t e m . B o o l e a n ,   m s c o r l i b ,   V e r s i o n = 4 . 0 . 0 . 0 ,   C u l t u r e = n e u t r a l ,   P u b l i c K e y T o k e n = b 7 7 a 5 c 5 6 1 9 3 4 e 0 8 9 "   o r d e r = " 9 9 9 "   k e y = " d e l e t e I f E m p t y "   v a l u e = " F a l s e "   g r o u p O r d e r = " - 1 "   i s G e n e r a t e d = " f a l s e " / >  
                 < p a r a m e t e r   i d = " 3 0 6 9 6 7 2 2 - 0 9 3 c - 4 1 a f - a 1 4 4 - f 1 4 5 b c 8 6 c a 1 b "   n a m e = " F i e l d   i n d e x "   t y p e = " S y s t e m . I n t 3 2 ,   m s c o r l i b ,   V e r s i o n = 4 . 0 . 0 . 0 ,   C u l t u r e = n e u t r a l ,   P u b l i c K e y T o k e n = b 7 7 a 5 c 5 6 1 9 3 4 e 0 8 9 "   o r d e r = " 9 9 9 "   k e y = " i n d e x "   v a l u e = " "   g r o u p O r d e r = " - 1 "   i s G e n e r a t e d = " f a l s e " / >  
                 < p a r a m e t e r   i d = " 4 7 3 9 1 2 6 9 - 2 f 4 4 - 4 3 5 2 - a e c 7 - 0 c c a 5 c 7 b c 0 5 8 "   n a m e = " F o r m a t   X M L   c o n t e n t "   t y p e = " S y s t e m . B o o l e a n ,   m s c o r l i b ,   V e r s i o n = 4 . 0 . 0 . 0 ,   C u l t u r e = n e u t r a l ,   P u b l i c K e y T o k e n = b 7 7 a 5 c 5 6 1 9 3 4 e 0 8 9 "   o r d e r = " 9 9 9 "   k e y = " f o r m a t X m l C o n t e n t "   v a l u e = " F a l s e "   g r o u p O r d e r = " - 1 "   i s G e n e r a t e d = " f a l s e " / >  
                 < p a r a m e t e r   i d = " 9 c 0 6 8 b 7 8 - f 5 7 6 - 4 a 3 a - 9 c b d - b 9 c f 4 9 5 8 5 7 9 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b a 3 d 4 1 0 d - 8 5 b 5 - 4 2 f d - b 0 9 3 - 0 e 2 a 0 a 7 1 9 3 4 2 "   n a m e = " P a r e n t   f i e l d   i n d e x "   t y p e = " S y s t e m . I n t 3 2 ,   m s c o r l i b ,   V e r s i o n = 4 . 0 . 0 . 0 ,   C u l t u r e = n e u t r a l ,   P u b l i c K e y T o k e n = b 7 7 a 5 c 5 6 1 9 3 4 e 0 8 9 "   o r d e r = " 9 9 9 "   k e y = " p a r e n t I n d e x "   v a l u e = " "   g r o u p O r d e r = " - 1 "   i s G e n e r a t e d = " f a l s e " / >  
             < / p a r a m e t e r s >  
         < / c o n t e n t C o n t r o l >  
         < c o n t e n t C o n t r o l   i d = " 2 2 7 4 6 1 1 3 - c 1 b 7 - 4 9 a 6 - 8 c a 5 - 0 4 1 4 b 4 4 f e 4 2 d " 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p a r a m e t e r s >  
                 < p a r a m e t e r   i d = " 8 9 1 5 0 3 8 3 - 4 5 9 4 - 4 a 0 f - 8 a c 4 - 5 7 e 0 6 3 4 2 4 7 d f "   n a m e = " D e l e t e   i f   e m p t y "   t y p e = " S y s t e m . B o o l e a n ,   m s c o r l i b ,   V e r s i o n = 4 . 0 . 0 . 0 ,   C u l t u r e = n e u t r a l ,   P u b l i c K e y T o k e n = b 7 7 a 5 c 5 6 1 9 3 4 e 0 8 9 "   o r d e r = " 9 9 9 "   k e y = " d e l e t e I f E m p t y "   v a l u e = " F a l s e "   g r o u p O r d e r = " - 1 "   i s G e n e r a t e d = " f a l s e " / >  
                 < p a r a m e t e r   i d = " c b 5 f 2 5 6 c - 1 5 a a - 4 f a a - b 3 d 5 - a c 8 6 d a 8 5 4 0 f d "   n a m e = " F i e l d   i n d e x "   t y p e = " S y s t e m . I n t 3 2 ,   m s c o r l i b ,   V e r s i o n = 4 . 0 . 0 . 0 ,   C u l t u r e = n e u t r a l ,   P u b l i c K e y T o k e n = b 7 7 a 5 c 5 6 1 9 3 4 e 0 8 9 "   o r d e r = " 9 9 9 "   k e y = " i n d e x "   v a l u e = " "   g r o u p O r d e r = " - 1 "   i s G e n e r a t e d = " f a l s e " / >  
                 < p a r a m e t e r   i d = " e a e 1 a 9 1 9 - e 8 1 7 - 4 a 6 e - a c e f - 5 6 b 1 1 4 0 b 1 2 e 9 "   n a m e = " F o r m a t   X M L   c o n t e n t "   t y p e = " S y s t e m . B o o l e a n ,   m s c o r l i b ,   V e r s i o n = 4 . 0 . 0 . 0 ,   C u l t u r e = n e u t r a l ,   P u b l i c K e y T o k e n = b 7 7 a 5 c 5 6 1 9 3 4 e 0 8 9 "   o r d e r = " 9 9 9 "   k e y = " f o r m a t X m l C o n t e n t "   v a l u e = " F a l s e "   g r o u p O r d e r = " - 1 "   i s G e n e r a t e d = " f a l s e " / >  
                 < p a r a m e t e r   i d = " 5 6 0 7 a f 4 3 - 9 a 5 6 - 4 d f 8 - b 6 e 7 - 9 d 7 8 a 0 a 7 e 8 e 7 " 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3 1 f 6 f 1 4 e - d 8 f 7 - 4 9 8 7 - a 4 0 1 - 0 9 f 2 e 5 0 c c 5 c c "   n a m e = " P a r e n t   f i e l d   i n d e x "   t y p e = " S y s t e m . I n t 3 2 ,   m s c o r l i b ,   V e r s i o n = 4 . 0 . 0 . 0 ,   C u l t u r e = n e u t r a l ,   P u b l i c K e y T o k e n = b 7 7 a 5 c 5 6 1 9 3 4 e 0 8 9 "   o r d e r = " 9 9 9 "   k e y = " p a r e n t I n d e x "   v a l u e = " "   g r o u p O r d e r = " - 1 "   i s G e n e r a t e d = " f a l s e " / >  
             < / p a r a m e t e r s >  
         < / c o n t e n t C o n t r o l >  
         < c o n t e n t C o n t r o l   i d = " e 7 8 b 5 b 4 4 - 2 5 1 0 - 4 2 8 f - a 7 0 a - 7 3 a 9 9 f 0 8 4 5 e 7 "   n a m e = " E n t i t y   N a m e   1 "   a s s e m b l y = " I p h e l i o n . O u t l i n e . P o w e r P o i n t . d l l "   t y p e = " I p h e l i o n . O u t l i n e . P o w e r P o i n t . R e n d e r e r s . T e x t R e n d e r e r "   o r d e r = " 3 "   a c t i v e = " t r u e "   e n t i t y I d = " 8 9 2 2 f c e c - 7 e d 9 - 4 3 8 2 - 9 a 6 4 - 4 1 4 e 8 0 4 c 5 d 2 d "   f i e l d I d = " f 5 8 d d c f 2 - c 6 0 e - 4 b 4 4 - a e a d - 9 d 3 a 3 d a 4 d 7 e c " 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4 ) = & q u o t ; C M N O & q u o t ; , & q u o t ; & q u o t ; , & # x A ;       I F ( L E F T ( F I R S T N O T E M P T Y ( & # x A ;       S P L I T ( I F N O T E M P T Y ( { E n t i t y . S e t t i n g s } , { E n t i t y . S e t t i n g s } , & q u o t ; , , , , , , & q u o t ; ) , 0 , f a l s e , & q u o t ; , & q u o t ; ) , & # x A ;       S P L I T ( I F N O T E M P T Y ( { O f f i c e . S e t t i n g s } , { O f f i c e . S e t t i n g s } , & q u o t ; , , , , , , & q u o t ; ) , 0 , f a l s e , & q u o t ; , & q u o t ; ) , & # x A ;       S P L I T ( I F N O T E M P T Y ( { C o u n t r y . S e t t i n g s } , { C o u n t r y . S e t t i n g s } , & q u o t ; , , , , , , & q u o t ; ) , 0 , f a l s e , & q u o t ; , & q u o t ; ) & # x A ;       ) , 5 ) = & q u o t ; D B L U X & q u o t ; , & q u o t ; C M S   L u x e m b o u r g & q u o t ; , & # x A ;       I F ( L E F T ( F I R S T N O T E M P T Y ( & # x A ;       S P L I T ( I F N O T E M P T Y ( { E n t i t y . S e t t i n g s } , { E n t i t y . S e t t i n g s } , & q u o t ; , , , , , , & q u o t ; ) , 0 , f a l s e , & q u o t ; , & q u o t ; ) , & # x A ;       S P L I T ( I F N O T E M P T Y ( { O f f i c e . S e t t i n g s } , { O f f i c e . S e t t i n g s } , & q u o t ; , , , , , , & q u o t ; ) , 0 , f a l s e , & q u o t ; , & q u o t ; ) , & # x A ;       S P L I T ( I F N O T E M P T Y ( { C o u n t r y . S e t t i n g s } , { C o u n t r y . S e t t i n g s } , & q u o t ; , , , , , , & q u o t ; ) , 0 , f a l s e , & q u o t ; , & q u o t ; ) & # x A ;       ) , 2 ) = & q u o t ; F L & q u o t ; , { O f f i c e . E n t i t y . N a m e   1 } , & q u o t ; C M S & q u o t ; ) ) ) & # x A ; "   f o r m a t E v a l u a t o r T y p e = " e x p r e s s i o n "   t e x t C a s e = " i g n o r e C a s e "   r e m o v e C o n t r o l = " f a l s e "   i g n o r e F o r m a t I f E m p t y = " f a l s e " >  
             < p a r a m e t e r s >  
                 < p a r a m e t e r   i d = " e 8 e e 9 2 1 2 - 3 f e 4 - 4 f e 0 - 9 5 c 4 - 4 3 0 a 1 4 1 5 8 5 d 0 "   n a m e = " D e l e t e   i f   e m p t y "   t y p e = " S y s t e m . B o o l e a n ,   m s c o r l i b ,   V e r s i o n = 4 . 0 . 0 . 0 ,   C u l t u r e = n e u t r a l ,   P u b l i c K e y T o k e n = b 7 7 a 5 c 5 6 1 9 3 4 e 0 8 9 "   o r d e r = " 9 9 9 "   k e y = " d e l e t e I f E m p t y "   v a l u e = " F a l s e "   g r o u p O r d e r = " - 1 "   i s G e n e r a t e d = " f a l s e " / >  
                 < p a r a m e t e r   i d = " 1 5 0 3 b 4 6 8 - 1 c f f - 4 f 9 5 - 9 5 7 1 - 7 2 9 c 8 1 a 8 2 9 8 e "   n a m e = " F i e l d   i n d e x "   t y p e = " S y s t e m . I n t 3 2 ,   m s c o r l i b ,   V e r s i o n = 4 . 0 . 0 . 0 ,   C u l t u r e = n e u t r a l ,   P u b l i c K e y T o k e n = b 7 7 a 5 c 5 6 1 9 3 4 e 0 8 9 "   o r d e r = " 9 9 9 "   k e y = " i n d e x "   v a l u e = " "   g r o u p O r d e r = " - 1 "   i s G e n e r a t e d = " f a l s e " / >  
                 < p a r a m e t e r   i d = " d 9 2 0 4 6 9 c - e 6 4 c - 4 6 f 9 - 8 2 1 2 - 3 9 c 2 3 8 3 9 e c 4 e "   n a m e = " F o r m a t   X M L   c o n t e n t "   t y p e = " S y s t e m . B o o l e a n ,   m s c o r l i b ,   V e r s i o n = 4 . 0 . 0 . 0 ,   C u l t u r e = n e u t r a l ,   P u b l i c K e y T o k e n = b 7 7 a 5 c 5 6 1 9 3 4 e 0 8 9 "   o r d e r = " 9 9 9 "   k e y = " f o r m a t X m l C o n t e n t "   v a l u e = " F a l s e "   g r o u p O r d e r = " - 1 "   i s G e n e r a t e d = " f a l s e " / >  
                 < p a r a m e t e r   i d = " 6 4 5 1 1 5 9 b - 5 e 2 8 - 4 3 7 4 - 8 6 8 d - 2 2 5 1 c c 9 c 4 6 4 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5 5 b 4 d c 2 0 - 0 8 d a - 4 a 7 0 - 9 8 e 7 - e f d a b 4 3 b f e 0 b "   n a m e = " P a r e n t   f i e l d   i n d e x "   t y p e = " S y s t e m . I n t 3 2 ,   m s c o r l i b ,   V e r s i o n = 4 . 0 . 0 . 0 ,   C u l t u r e = n e u t r a l ,   P u b l i c K e y T o k e n = b 7 7 a 5 c 5 6 1 9 3 4 e 0 8 9 "   o r d e r = " 9 9 9 "   k e y = " p a r e n t I n d e x "   v a l u e = " "   g r o u p O r d e r = " - 1 "   i s G e n e r a t e d = " f a l s e " / >  
             < / p a r a m e t e r s >  
         < / c o n t e n t C o n t r o l >  
         < c o n t e n t C o n t r o l   i d = " 6 7 6 d 8 3 6 f - 6 c 9 6 - 4 f a 8 - 8 b 0 f - 0 a 1 2 1 d c b a 6 8 9 "   n a m e = " D a r k   F o o t e r   T e x t . T e x t " 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p a r a m e t e r s >  
                 < p a r a m e t e r   i d = " 1 6 4 8 7 d c f - 9 7 d 4 - 4 1 2 5 - 8 c f 7 - 0 2 8 e 6 9 e f 5 8 c 9 "   n a m e = " D e l e t e   i f   e m p t y "   t y p e = " S y s t e m . B o o l e a n ,   m s c o r l i b ,   V e r s i o n = 4 . 0 . 0 . 0 ,   C u l t u r e = n e u t r a l ,   P u b l i c K e y T o k e n = b 7 7 a 5 c 5 6 1 9 3 4 e 0 8 9 "   o r d e r = " 9 9 9 "   k e y = " d e l e t e I f E m p t y "   v a l u e = " F a l s e "   g r o u p O r d e r = " - 1 "   i s G e n e r a t e d = " f a l s e " / >  
                 < p a r a m e t e r   i d = " 1 5 1 1 a 4 9 5 - 7 6 b 9 - 4 3 f c - 8 c 4 9 - 2 0 4 0 7 e 0 8 b a 1 d "   n a m e = " F i e l d   i n d e x "   t y p e = " S y s t e m . I n t 3 2 ,   m s c o r l i b ,   V e r s i o n = 4 . 0 . 0 . 0 ,   C u l t u r e = n e u t r a l ,   P u b l i c K e y T o k e n = b 7 7 a 5 c 5 6 1 9 3 4 e 0 8 9 "   o r d e r = " 9 9 9 "   k e y = " i n d e x "   v a l u e = " "   g r o u p O r d e r = " - 1 "   i s G e n e r a t e d = " f a l s e " / >  
                 < p a r a m e t e r   i d = " 7 3 4 9 b d c 9 - 4 d 4 6 - 4 d 6 7 - 9 9 4 a - 0 d 4 9 9 8 b 0 1 8 5 2 "   n a m e = " F o r m a t   X M L   c o n t e n t "   t y p e = " S y s t e m . B o o l e a n ,   m s c o r l i b ,   V e r s i o n = 4 . 0 . 0 . 0 ,   C u l t u r e = n e u t r a l ,   P u b l i c K e y T o k e n = b 7 7 a 5 c 5 6 1 9 3 4 e 0 8 9 "   o r d e r = " 9 9 9 "   k e y = " f o r m a t X m l C o n t e n t "   v a l u e = " F a l s e "   g r o u p O r d e r = " - 1 "   i s G e n e r a t e d = " f a l s e " / >  
                 < p a r a m e t e r   i d = " f d d f d 2 b b - 2 4 0 f - 4 d 0 1 - 9 8 5 1 - 4 e 4 a 7 5 3 d 8 d 3 3 " 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5 d a 4 b 3 3 0 - c 1 8 d - 4 a f 0 - 9 6 f 4 - 8 b 5 f 5 5 b 7 0 3 1 c "   n a m e = " P a r e n t   f i e l d   i n d e x "   t y p e = " S y s t e m . I n t 3 2 ,   m s c o r l i b ,   V e r s i o n = 4 . 0 . 0 . 0 ,   C u l t u r e = n e u t r a l ,   P u b l i c K e y T o k e n = b 7 7 a 5 c 5 6 1 9 3 4 e 0 8 9 "   o r d e r = " 9 9 9 "   k e y = " p a r e n t I n d e x "   v a l u e = " "   g r o u p O r d e r = " - 1 "   i s G e n e r a t e d = " f a l s e " / >  
             < / p a r a m e t e r s >  
         < / c o n t e n t C o n t r o l > 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p a r a m e t e r s >  
                 < p a r a m e t e r   i d = " 7 c 6 2 9 8 d 1 - 5 d b 8 - 4 d e 4 - 9 9 8 e - a d a a f a 3 7 7 8 1 4 "   n a m e = " D e l e t e   i f   e m p t y "   t y p e = " S y s t e m . B o o l e a n ,   m s c o r l i b ,   V e r s i o n = 4 . 0 . 0 . 0 ,   C u l t u r e = n e u t r a l ,   P u b l i c K e y T o k e n = b 7 7 a 5 c 5 6 1 9 3 4 e 0 8 9 "   o r d e r = " 9 9 9 "   k e y = " d e l e t e I f E m p t y "   v a l u e = " F a l s e "   g r o u p O r d e r = " - 1 "   i s G e n e r a t e d = " f a l s e " / >  
                 < p a r a m e t e r   i d = " 3 7 0 a d 6 7 a - f 7 3 3 - 4 6 8 1 - b d d e - a 0 a 7 2 f 6 4 5 c c 5 "   n a m e = " F i e l d   i n d e x "   t y p e = " S y s t e m . I n t 3 2 ,   m s c o r l i b ,   V e r s i o n = 4 . 0 . 0 . 0 ,   C u l t u r e = n e u t r a l ,   P u b l i c K e y T o k e n = b 7 7 a 5 c 5 6 1 9 3 4 e 0 8 9 "   o r d e r = " 9 9 9 "   k e y = " i n d e x "   v a l u e = " "   g r o u p O r d e r = " - 1 "   i s G e n e r a t e d = " f a l s e " / >  
                 < p a r a m e t e r   i d = " 4 c e e f 3 9 a - 4 6 a 1 - 4 0 d c - 8 d 7 a - 1 a 3 8 9 d a 3 a b e 8 "   n a m e = " F o r m a t   X M L   c o n t e n t "   t y p e = " S y s t e m . B o o l e a n ,   m s c o r l i b ,   V e r s i o n = 4 . 0 . 0 . 0 ,   C u l t u r e = n e u t r a l ,   P u b l i c K e y T o k e n = b 7 7 a 5 c 5 6 1 9 3 4 e 0 8 9 "   o r d e r = " 9 9 9 "   k e y = " f o r m a t X m l C o n t e n t "   v a l u e = " F a l s e "   g r o u p O r d e r = " - 1 "   i s G e n e r a t e d = " f a l s e " / > 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a 8 e 0 4 a 3 7 - e b b e - 4 7 9 e - 8 1 a 8 - 0 b 8 d 6 4 8 c c e 6 5 "   n a m e = " P a r e n t   f i e l d   i n d e x "   t y p e = " S y s t e m . I n t 3 2 ,   m s c o r l i b ,   V e r s i o n = 4 . 0 . 0 . 0 ,   C u l t u r e = n e u t r a l ,   P u b l i c K e y T o k e n = b 7 7 a 5 c 5 6 1 9 3 4 e 0 8 9 "   o r d e r = " 9 9 9 "   k e y = " p a r e n t I n d e x "   v a l u e = " "   g r o u p O r d e r = " - 1 "   i s G e n e r a t e d = " f a l s e " / >  
             < / p a r a m e t e r s >  
         < / c o n t e n t C o n t r o l >  
         < c o n t e n t C o n t r o l   i d = " d 3 6 c 7 6 4 3 - 6 1 7 a - 4 b 5 3 - 9 2 5 5 - 7 2 3 6 e 9 d c 5 e d e "   n a m e = " D M S . D o c I d F o r m a t "   a s s e m b l y = " I p h e l i o n . O u t l i n e . P o w e r P o i n t . d l l "   t y p e = " I p h e l i o n . O u t l i n e . P o w e r P o i n t . R e n d e r e r s . T e x t R e n d e r e r "   o r d e r = " 3 "   a c t i v e = " t r u e "   e n t i t y I d = " 2 a 5 8 0 5 d b - 2 1 f b - 4 5 7 d - 9 3 0 c - b 3 f 1 0 a a f 7 d b a "   f i e l d I d = " 7 2 9 0 4 a 4 7 - 5 7 8 0 - 4 5 9 c - b e 7 a - 4 4 8 f 9 a d 8 d 6 b 4 "   p a r e n t I d = " 0 0 0 0 0 0 0 0 - 0 0 0 0 - 0 0 0 0 - 0 0 0 0 - 0 0 0 0 0 0 0 0 0 0 0 0 "   l e v e l O r d e r = " 1 0 0 "   c o n t r o l T y p e = " p l a i n T e x t "   c o n t r o l E d i t T y p e = " i n l i n e "   e n c l o s i n g B o o k m a r k = " f a l s e "   f o r m a t E v a l u a t o r T y p e = " e x p r e s s i o n "   t e x t C a s e = " i g n o r e C a s e "   r e m o v e C o n t r o l = " f a l s e "   i g n o r e F o r m a t I f E m p t y = " f a l s e " >  
             < p a r a m e t e r s >  
                 < p a r a m e t e r   i d = " 5 5 8 5 e 8 1 3 - e 8 a 1 - 4 e 5 5 - 9 a c 0 - 9 9 8 a a 6 c 1 3 2 e 3 "   n a m e = " D e l e t e   i f   e m p t y "   t y p e = " S y s t e m . B o o l e a n ,   m s c o r l i b ,   V e r s i o n = 4 . 0 . 0 . 0 ,   C u l t u r e = n e u t r a l ,   P u b l i c K e y T o k e n = b 7 7 a 5 c 5 6 1 9 3 4 e 0 8 9 "   o r d e r = " 9 9 9 "   k e y = " d e l e t e I f E m p t y "   v a l u e = " F a l s e "   g r o u p O r d e r = " - 1 "   i s G e n e r a t e d = " f a l s e " / >  
                 < p a r a m e t e r   i d = " 1 0 8 7 3 5 8 b - 7 a 9 7 - 4 f c f - a 2 8 2 - 1 f 4 b a 9 2 6 e 4 5 c "   n a m e = " F i e l d   i n d e x "   t y p e = " S y s t e m . I n t 3 2 ,   m s c o r l i b ,   V e r s i o n = 4 . 0 . 0 . 0 ,   C u l t u r e = n e u t r a l ,   P u b l i c K e y T o k e n = b 7 7 a 5 c 5 6 1 9 3 4 e 0 8 9 "   o r d e r = " 9 9 9 "   k e y = " i n d e x "   v a l u e = " "   g r o u p O r d e r = " - 1 "   i s G e n e r a t e d = " f a l s e " / >  
                 < p a r a m e t e r   i d = " 0 8 b d 7 0 9 0 - 6 5 7 7 - 4 b e 8 - 9 9 3 c - a 1 5 1 7 8 e 8 a 1 2 f "   n a m e = " F o r m a t   X M L   c o n t e n t "   t y p e = " S y s t e m . B o o l e a n ,   m s c o r l i b ,   V e r s i o n = 4 . 0 . 0 . 0 ,   C u l t u r e = n e u t r a l ,   P u b l i c K e y T o k e n = b 7 7 a 5 c 5 6 1 9 3 4 e 0 8 9 "   o r d e r = " 9 9 9 "   k e y = " f o r m a t X m l C o n t e n t "   v a l u e = " F a l s e "   g r o u p O r d e r = " - 1 "   i s G e n e r a t e d = " f a l s e " / >  
                 < p a r a m e t e r   i d = " d 0 b 8 5 8 2 1 - 8 e 0 6 - 4 c 2 1 - b 1 c b - f a 1 4 f 6 d 1 c 3 7 4 " 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f 8 e 7 b 5 2 f - 2 a 7 6 - 4 e b 8 - a 3 a a - 9 b d a f 7 9 4 3 6 4 e "   n a m e = " P a r e n t   f i e l d   i n d e x "   t y p e = " S y s t e m . I n t 3 2 ,   m s c o r l i b ,   V e r s i o n = 4 . 0 . 0 . 0 ,   C u l t u r e = n e u t r a l ,   P u b l i c K e y T o k e n = b 7 7 a 5 c 5 6 1 9 3 4 e 0 8 9 "   o r d e r = " 9 9 9 "   k e y = " p a r e n t I n d e x "   v a l u e = " "   g r o u p O r d e r = " - 1 "   i s G e n e r a t e d = " f a l s e " / >  
             < / p a r a m e t e r s >  
         < / c o n t e n t C o n t r o l > 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x A ; & # x A ; "   f o r m a t E v a l u a t o r T y p e = " e x p r e s s i o n "   t e x t C a s e = " i g n o r e C a s e "   r e m o v e C o n t r o l = " f a l s e "   i g n o r e F o r m a t I f E m p t y = " f a l s e " >  
             < p a r a m e t e r s >  
                 < p a r a m e t e r   i d = " 6 6 4 a b a 8 3 - 9 f 4 1 - 4 e 3 0 - 8 a a 3 - f d b a c 8 b 4 f 7 b b "   n a m e = " D e l e t e   i f   e m p t y "   t y p e = " S y s t e m . B o o l e a n ,   m s c o r l i b ,   V e r s i o n = 4 . 0 . 0 . 0 ,   C u l t u r e = n e u t r a l ,   P u b l i c K e y T o k e n = b 7 7 a 5 c 5 6 1 9 3 4 e 0 8 9 "   o r d e r = " 9 9 9 "   k e y = " d e l e t e I f E m p t y "   v a l u e = " F a l s e "   g r o u p O r d e r = " - 1 "   i s G e n e r a t e d = " f a l s e " / >  
                 < p a r a m e t e r   i d = " 1 2 9 f 5 e 3 2 - 0 9 c c - 4 8 e e - 9 b e 3 - d 5 a e 1 c d 5 1 4 8 5 "   n a m e = " F i e l d   i n d e x "   t y p e = " S y s t e m . I n t 3 2 ,   m s c o r l i b ,   V e r s i o n = 4 . 0 . 0 . 0 ,   C u l t u r e = n e u t r a l ,   P u b l i c K e y T o k e n = b 7 7 a 5 c 5 6 1 9 3 4 e 0 8 9 "   o r d e r = " 9 9 9 "   k e y = " i n d e x "   v a l u e = " "   g r o u p O r d e r = " - 1 "   i s G e n e r a t e d = " f a l s e " / >  
                 < p a r a m e t e r   i d = " b f b d 3 2 1 0 - c 1 f e - 4 a 2 e - a 2 c 1 - d 8 7 3 0 e b 2 7 6 2 e "   n a m e = " P a r e n t   f i e l d   i n d e x "   t y p e = " S y s t e m . I n t 3 2 ,   m s c o r l i b ,   V e r s i o n = 4 . 0 . 0 . 0 ,   C u l t u r e = n e u t r a l ,   P u b l i c K e y T o k e n = b 7 7 a 5 c 5 6 1 9 3 4 e 0 8 9 "   o r d e r = " 9 9 9 "   k e y = " p a r e n t I n d e x "   v a l u e = " "   g r o u p O r d e r = " - 1 "   i s G e n e r a t e d = " f a l s e " / >  
             < / p a r a m e t e r s >  
         < / c o n t e n t C o n t r o l >  
         < c o n t e n t C o n t r o l   i d = " 1 e 2 8 0 e b 7 - 4 c d 7 - 4 3 b c - b 1 1 8 - 8 b c 7 7 2 3 d 8 9 8 d "   n a m e = " S u b t 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p a r a m e t e r s >  
                 < p a r a m e t e r   i d = " 5 3 2 c e 9 3 1 - 0 8 1 f - 4 7 2 8 - b b c 1 - 5 6 2 8 6 d a 0 9 6 6 5 "   n a m e = " D e l e t e   i f   e m p t y "   t y p e = " S y s t e m . B o o l e a n ,   m s c o r l i b ,   V e r s i o n = 4 . 0 . 0 . 0 ,   C u l t u r e = n e u t r a l ,   P u b l i c K e y T o k e n = b 7 7 a 5 c 5 6 1 9 3 4 e 0 8 9 "   o r d e r = " 9 9 9 "   k e y = " d e l e t e I f E m p t y "   v a l u e = " F a l s e "   g r o u p O r d e r = " - 1 "   i s G e n e r a t e d = " f a l s e " / >  
                 < p a r a m e t e r   i d = " b e 1 1 c 9 3 e - 2 4 6 d - 4 b f 1 - b 4 c 7 - c 6 e 5 2 f 5 3 f 5 9 2 "   n a m e = " F i e l d   i n d e x "   t y p e = " S y s t e m . I n t 3 2 ,   m s c o r l i b ,   V e r s i o n = 4 . 0 . 0 . 0 ,   C u l t u r e = n e u t r a l ,   P u b l i c K e y T o k e n = b 7 7 a 5 c 5 6 1 9 3 4 e 0 8 9 "   o r d e r = " 9 9 9 "   k e y = " i n d e x "   v a l u e = " "   g r o u p O r d e r = " - 1 "   i s G e n e r a t e d = " f a l s e " / >  
                 < p a r a m e t e r   i d = " d 6 1 a e 4 8 0 - e c f 0 - 4 1 a 7 - 9 4 2 f - 3 1 4 1 5 3 4 7 f 9 0 4 "   n a m e = " P a r e n t   f i e l d   i n d e x "   t y p e = " S y s t e m . I n t 3 2 ,   m s c o r l i b ,   V e r s i o n = 4 . 0 . 0 . 0 ,   C u l t u r e = n e u t r a l ,   P u b l i c K e y T o k e n = b 7 7 a 5 c 5 6 1 9 3 4 e 0 8 9 "   o r d e r = " 9 9 9 "   k e y = " p a r e n t I n d e x "   v a l u e = " "   g r o u p O r d e r = " - 1 "   i s G e n e r a t e d = " f a l s e " / >  
             < / p a r a m e t e r s >  
         < / c o n t e n t C o n t r o l >  
         < c o n t e n t C o n t r o l   i d = " d f 8 e f 9 6 6 - e 9 c 0 - 4 d 4 7 - b d e b - 4 6 1 f 4 0 8 f f 8 e 2 "   n a m e = " L a w N o w L o g o   D B L U X "   a s s e m b l y = " I p h e l i o n . O u t l i n e . P o w e r P o i n t . d l l "   t y p e = " I p h e l i o n . O u t l i n e . P o w e r P o i n t . R e n d e r e r s . I m a g e R e n d e r e r "   o r d e r = " 2 "   a c t i v e = " t r u e "   e n t i t y I d = " 0 9 4 a 3 b 3 a - 5 2 e f - 4 8 4 8 - 9 6 f 7 - b 0 c e 0 4 b d e 2 e 8 "   f i e l d I d = " 6 0 1 2 4 0 4 c - d 3 6 8 - 4 5 b 8 - a 6 6 e - 7 a d 6 8 8 0 d 9 e 4 6 " 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5   ) = & q u o t ; D B L U X & q u o t ; , { L a b e l s . F i l e   P a t h s - L o g o s }   & a m p ;   { L a b e l s . L o g o   N a m e - C M S L a w N o w } , & q u o t ; & q u o t ; ) "   f o r m a t E v a l u a t o r T y p e = " e x p r e s s i o n "   t e x t C a s e = " i g n o r e C a s e "   r e m o v e C o n t r o l = " f a l s e "   i g n o r e F o r m a t I f E m p t y = " f a l s e " >  
             < p a r a m e t e r s >  
                 < p a r a m e t e r   i d = " 1 4 2 9 3 b 8 9 - a b d d - 4 3 a 7 - a 8 e 7 - 4 4 2 a b 1 f 1 5 c 7 1 "   n a m e = " U n i t   t y p e "   t y p e = " I p h e l i o n . O u t l i n e . C o r e . E n t i t i e s . U n i t T y p e ,   I p h e l i o n . O u t l i n e . C o r e ,   V e r s i o n = 1 . 8 . 6 . 3 0 ,   C u l t u r e = n e u t r a l ,   P u b l i c K e y T o k e n = n u l l "   o r d e r = " 1 "   k e y = " u n i t T y p e T y p e "   v a l u e = " C e n t i m e t e r s "   g r o u p = " S i z e "   g r o u p O r d e r = " - 1 "   i s G e n e r a t e d = " f a l s e " / >  
                 < p a r a m e t e r   i d = " 0 c 7 b c 7 e f - 9 1 1 1 - 4 7 8 b - 9 c 1 2 - 3 2 6 5 9 e 3 f 8 5 7 5 "   n a m e = " Z   o r d e r "   t y p e = " I p h e l i o n . O u t l i n e . P o w e r P o i n t . R e n d e r e r s . Z O r d e r ,   I p h e l i o n . O u t l i n e . P o w e r P o i n t ,   V e r s i o n = 1 . 8 . 6 . 3 0 ,   C u l t u r e = n e u t r a l ,   P u b l i c K e y T o k e n = n u l l "   o r d e r = " 4 "   k e y = " z O r d e r "   v a l u e = " N o n e "   g r o u p = " P o s i t i o n "   g r o u p O r d e r = " - 1 "   i s G e n e r a t e d = " f a l s e " / >  
                 < p a r a m e t e r   i d = " b 9 5 3 6 5 3 7 - d c 2 8 - 4 c d d - 8 d 9 1 - 4 e 2 e a f e c 6 2 b 1 "   n a m e = " C r o p   t y p e "   t y p e = " I p h e l i o n . O u t l i n e . P o w e r P o i n t . R e n d e r e r s . C r o p T y p e ,   I p h e l i o n . O u t l i n e . P o w e r P o i n t ,   V e r s i o n = 1 . 8 . 6 . 3 0 ,   C u l t u r e = n e u t r a l ,   P u b l i c K e y T o k e n = n u l l "   o r d e r = " 9 9 9 "   k e y = " c r o p T y p e "   v a l u e = " N o n e "   g r o u p O r d e r = " - 1 "   i s G e n e r a t e d = " f a l s e " / >  
                 < p a r a m e t e r   i d = " 8 c d 8 f c d 9 - 4 b d 3 - 4 a c 8 - a a 9 2 - 2 4 e f 3 8 d d 3 1 c d "   n a m e = " D e l e t e   i f   e m p t y "   t y p e = " S y s t e m . B o o l e a n ,   m s c o r l i b ,   V e r s i o n = 4 . 0 . 0 . 0 ,   C u l t u r e = n e u t r a l ,   P u b l i c K e y T o k e n = b 7 7 a 5 c 5 6 1 9 3 4 e 0 8 9 "   o r d e r = " 9 9 9 "   k e y = " d e l e t e I f E m p t y "   v a l u e = " F a l s e "   g r o u p O r d e r = " - 1 "   i s G e n e r a t e d = " f a l s e " / >  
                 < p a r a m e t e r   i d = " 7 8 4 e 4 5 1 6 - 0 d 2 a - 4 d 3 c - 9 b 1 3 - a 2 1 2 4 e 0 5 b f 1 3 "   n a m e = " F i e l d   i n d e x "   t y p e = " S y s t e m . I n t 3 2 ,   m s c o r l i b ,   V e r s i o n = 4 . 0 . 0 . 0 ,   C u l t u r e = n e u t r a l ,   P u b l i c K e y T o k e n = b 7 7 a 5 c 5 6 1 9 3 4 e 0 8 9 "   o r d e r = " 9 9 9 "   k e y = " i n d e x "   v a l u e = " "   g r o u p O r d e r = " - 1 "   i s G e n e r a t e d = " f a l s e " / >  
                 < p a r a m e t e r   i d = " 1 4 d 0 1 e a 0 - 7 9 4 e - 4 c 3 e - 9 4 6 4 - 8 c a 7 4 f 5 5 1 e 7 9 "   n a m e = " H e i g h t "   t y p e = " S y s t e m . S i n g l e ,   m s c o r l i b ,   V e r s i o n = 4 . 0 . 0 . 0 ,   C u l t u r e = n e u t r a l ,   P u b l i c K e y T o k e n = b 7 7 a 5 c 5 6 1 9 3 4 e 0 8 9 "   o r d e r = " 9 9 9 "   k e y = " h e i g h t "   v a l u e = " 0 . 5 "   g r o u p = " S i z e "   g r o u p O r d e r = " - 1 "   i s G e n e r a t e d = " t r u e " / >  
                 < p a r a m e t e r   i d = " 5 7 b 3 2 8 d 6 - 9 4 f 2 - 4 7 e 9 - b 9 3 8 - 1 b 2 9 5 e f f 7 d c 1 "   n a m e = " L o c k   a s p e c t   r a t i o "   t y p e = " S y s t e m . B o o l e a n ,   m s c o r l i b ,   V e r s i o n = 4 . 0 . 0 . 0 ,   C u l t u r e = n e u t r a l ,   P u b l i c K e y T o k e n = b 7 7 a 5 c 5 6 1 9 3 4 e 0 8 9 "   o r d e r = " 9 9 9 "   k e y = " l o c k A s p e c t R a t i o "   v a l u e = " T r u e "   g r o u p O r d e r = " - 1 "   i s G e n e r a t e d = " f a l s e " / >  
                 < p a r a m e t e r   i d = " 9 8 c c 8 5 2 c - a a 9 6 - 4 a c a - a 4 9 f - 3 2 a a b c b e f e 1 0 "   n a m e = " R e t a i n   s h a p e   s e t t i n g s "   t y p e = " S y s t e m . B o o l e a n ,   m s c o r l i b ,   V e r s i o n = 4 . 0 . 0 . 0 ,   C u l t u r e = n e u t r a l ,   P u b l i c K e y T o k e n = b 7 7 a 5 c 5 6 1 9 3 4 e 0 8 9 "   o r d e r = " 9 9 9 "   k e y = " r e t a i n S h a p e S e t t i n g s "   v a l u e = " F a l s e "   g r o u p O r d e r = " - 1 "   i s G e n e r a t e d = " f a l s e " / >  
                 < p a r a m e t e r   i d = " f 8 d a 6 9 8 8 - f 0 4 3 - 4 3 a a - 9 5 a 7 - a d 9 f 0 e 3 3 8 8 3 1 "   n a m e = " W i d t h "   t y p e = " S y s t e m . S i n g l e ,   m s c o r l i b ,   V e r s i o n = 4 . 0 . 0 . 0 ,   C u l t u r e = n e u t r a l ,   P u b l i c K e y T o k e n = b 7 7 a 5 c 5 6 1 9 3 4 e 0 8 9 "   o r d e r = " 9 9 9 "   k e y = " w i d t h "   v a l u e = " 5 . 3 2 "   g r o u p = " S i z e "   g r o u p O r d e r = " - 1 "   i s G e n e r a t e d = " t r u e " / >  
             < / p a r a m e t e r s >  
         < / c o n t e n t C o n t r o l >  
         < c o n t e n t C o n t r o l   i d = " 3 5 5 a a b b 1 - e 8 e 0 - 4 8 a 7 - a 5 f 1 - 5 c 1 a 1 5 f 0 9 9 a 5 "   n a m e = " L a w N o w L o g o   D e f a u l t "   a s s e m b l y = " I p h e l i o n . O u t l i n e . P o w e r P o i n t . d l l "   t y p e = " I p h e l i o n . O u t l i n e . P o w e r P o i n t . R e n d e r e r s . I m a g e R e n d e r e r "   o r d e r = " 2 "   a c t i v e = " t r u e "   e n t i t y I d = " 0 9 4 a 3 b 3 a - 5 2 e f - 4 8 4 8 - 9 6 f 7 - b 0 c e 0 4 b d e 2 e 8 "   f i e l d I d = " 6 0 1 2 4 0 4 c - d 3 6 8 - 4 5 b 8 - a 6 6 e - 7 a d 6 8 8 0 d 9 e 4 6 " 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5   ) = & q u o t ; D B L U X & q u o t ; , & q u o t ; & q u o t ; , { L a b e l s . F i l e   P a t h s - L o g o s }   & a m p ;   { L a b e l s . L o g o   N a m e - C M S L a w N o w } ) "   f o r m a t E v a l u a t o r T y p e = " e x p r e s s i o n "   t e x t C a s e = " i g n o r e C a s e "   r e m o v e C o n t r o l = " f a l s e "   i g n o r e F o r m a t I f E m p t y = " f a l s e " >  
             < p a r a m e t e r s >  
                 < p a r a m e t e r   i d = " 2 6 9 0 1 7 e e - f e 7 e - 4 8 4 6 - 8 4 d 5 - 5 2 e 3 9 c 2 a c d 2 5 "   n a m e = " U n i t   t y p e "   t y p e = " I p h e l i o n . O u t l i n e . C o r e . E n t i t i e s . U n i t T y p e ,   I p h e l i o n . O u t l i n e . C o r e ,   V e r s i o n = 1 . 8 . 6 . 3 0 ,   C u l t u r e = n e u t r a l ,   P u b l i c K e y T o k e n = n u l l "   o r d e r = " 1 "   k e y = " u n i t T y p e T y p e "   v a l u e = " C e n t i m e t e r s "   g r o u p = " S i z e "   g r o u p O r d e r = " - 1 "   i s G e n e r a t e d = " f a l s e " / >  
                 < p a r a m e t e r   i d = " c d a b d 4 6 0 - 3 1 4 e - 4 7 2 e - b 7 b 3 - 1 b 0 1 1 0 7 9 f 0 2 b "   n a m e = " Z   o r d e r "   t y p e = " I p h e l i o n . O u t l i n e . P o w e r P o i n t . R e n d e r e r s . Z O r d e r ,   I p h e l i o n . O u t l i n e . P o w e r P o i n t ,   V e r s i o n = 1 . 8 . 6 . 3 0 ,   C u l t u r e = n e u t r a l ,   P u b l i c K e y T o k e n = n u l l "   o r d e r = " 4 "   k e y = " z O r d e r "   v a l u e = " N o n e "   g r o u p = " P o s i t i o n "   g r o u p O r d e r = " - 1 "   i s G e n e r a t e d = " f a l s e " / >  
                 < p a r a m e t e r   i d = " b a 9 b 2 d d 5 - 9 e 5 6 - 4 2 2 b - a 6 c c - f 2 2 5 5 5 9 5 c 1 0 3 "   n a m e = " C r o p   t y p e "   t y p e = " I p h e l i o n . O u t l i n e . P o w e r P o i n t . R e n d e r e r s . C r o p T y p e ,   I p h e l i o n . O u t l i n e . P o w e r P o i n t ,   V e r s i o n = 1 . 8 . 6 . 3 0 ,   C u l t u r e = n e u t r a l ,   P u b l i c K e y T o k e n = n u l l "   o r d e r = " 9 9 9 "   k e y = " c r o p T y p e "   v a l u e = " N o n e "   g r o u p O r d e r = " - 1 "   i s G e n e r a t e d = " f a l s e " / >  
                 < p a r a m e t e r   i d = " 7 4 b d d 1 6 1 - 2 4 c c - 4 7 9 a - a 8 3 9 - e b b b 0 0 7 2 1 9 5 9 "   n a m e = " D e l e t e   i f   e m p t y "   t y p e = " S y s t e m . B o o l e a n ,   m s c o r l i b ,   V e r s i o n = 4 . 0 . 0 . 0 ,   C u l t u r e = n e u t r a l ,   P u b l i c K e y T o k e n = b 7 7 a 5 c 5 6 1 9 3 4 e 0 8 9 "   o r d e r = " 9 9 9 "   k e y = " d e l e t e I f E m p t y "   v a l u e = " F a l s e "   g r o u p O r d e r = " - 1 "   i s G e n e r a t e d = " f a l s e " / >  
                 < p a r a m e t e r   i d = " 3 f a c 0 9 b 7 - f f 0 3 - 4 b 1 6 - 8 2 3 3 - 0 8 1 7 b e 1 5 b c 9 e "   n a m e = " F i e l d   i n d e x "   t y p e = " S y s t e m . I n t 3 2 ,   m s c o r l i b ,   V e r s i o n = 4 . 0 . 0 . 0 ,   C u l t u r e = n e u t r a l ,   P u b l i c K e y T o k e n = b 7 7 a 5 c 5 6 1 9 3 4 e 0 8 9 "   o r d e r = " 9 9 9 "   k e y = " i n d e x "   v a l u e = " "   g r o u p O r d e r = " - 1 "   i s G e n e r a t e d = " f a l s e " / >  
                 < p a r a m e t e r   i d = " 7 d 3 e 3 d b c - 8 7 9 3 - 4 3 a a - 9 b c 3 - a 5 8 b 1 4 d f 8 d 9 6 "   n a m e = " H e i g h t "   t y p e = " S y s t e m . S i n g l e ,   m s c o r l i b ,   V e r s i o n = 4 . 0 . 0 . 0 ,   C u l t u r e = n e u t r a l ,   P u b l i c K e y T o k e n = b 7 7 a 5 c 5 6 1 9 3 4 e 0 8 9 "   o r d e r = " 9 9 9 "   k e y = " h e i g h t "   v a l u e = " 0 . 5 "   g r o u p = " S i z e "   g r o u p O r d e r = " - 1 "   i s G e n e r a t e d = " t r u e " / >  
                 < p a r a m e t e r   i d = " c b c 4 a a 4 7 - f f 1 2 - 4 2 6 3 - b 8 8 b - 3 8 c f 7 3 a 4 7 2 b 0 "   n a m e = " L o c k   a s p e c t   r a t i o "   t y p e = " S y s t e m . B o o l e a n ,   m s c o r l i b ,   V e r s i o n = 4 . 0 . 0 . 0 ,   C u l t u r e = n e u t r a l ,   P u b l i c K e y T o k e n = b 7 7 a 5 c 5 6 1 9 3 4 e 0 8 9 "   o r d e r = " 9 9 9 "   k e y = " l o c k A s p e c t R a t i o "   v a l u e = " T r u e "   g r o u p O r d e r = " - 1 "   i s G e n e r a t e d = " f a l s e " / >  
                 < p a r a m e t e r   i d = " 0 9 c e a 1 d 8 - 1 7 b 0 - 4 4 c d - a f 9 9 - 1 0 8 8 0 a c 4 b d 0 9 "   n a m e = " R e t a i n   s h a p e   s e t t i n g s "   t y p e = " S y s t e m . B o o l e a n ,   m s c o r l i b ,   V e r s i o n = 4 . 0 . 0 . 0 ,   C u l t u r e = n e u t r a l ,   P u b l i c K e y T o k e n = b 7 7 a 5 c 5 6 1 9 3 4 e 0 8 9 "   o r d e r = " 9 9 9 "   k e y = " r e t a i n S h a p e S e t t i n g s "   v a l u e = " F a l s e "   g r o u p O r d e r = " - 1 "   i s G e n e r a t e d = " f a l s e " / >  
                 < p a r a m e t e r   i d = " f 4 5 d d f 5 1 - 0 d d 9 - 4 f 5 a - b d 6 4 - 9 b 1 2 9 b 3 e 1 4 9 9 "   n a m e = " W i d t h "   t y p e = " S y s t e m . S i n g l e ,   m s c o r l i b ,   V e r s i o n = 4 . 0 . 0 . 0 ,   C u l t u r e = n e u t r a l ,   P u b l i c K e y T o k e n = b 7 7 a 5 c 5 6 1 9 3 4 e 0 8 9 "   o r d e r = " 9 9 9 "   k e y = " w i d t h "   v a l u e = " 5 . 3 2 "   g r o u p = " S i z e "   g r o u p O r d e r = " - 1 "   i s G e n e r a t e d = " t r u e " / >  
             < / p a r a m e t e r s >  
         < / c o n t e n t C o n t r o l >  
         < c o n t e n t C o n t r o l   i d = " 9 1 9 a f 4 a 9 - d 8 a 7 - 4 a 9 3 - b b 2 9 - 4 6 1 0 d b 4 1 3 a a a "   n a m e = " L a b e l s . S t a f f F e m a l e 1 "   a s s e m b l y = " I p h e l i o n . O u t l i n e . W o r d . d l l "   t y p e = " I p h e l i o n . O u t l i n e . W o r d . R e n d e r e r s . T e x t R e n d e r e r "   o r d e r = " 2 "   a c t i v e = " t r u e "   e n t i t y I d = " f 9 5 d c 5 f a - 6 e 9 d - 4 b e 9 - 9 d 2 3 - e 0 a d a 2 0 d 8 4 3 8 "   f i e l d I d = " 6 7 0 6 5 3 8 4 - 5 7 4 e - 4 2 d e - 9 d e d - c 9 4 8 f a a 2 9 5 c 1 "   p a r e n t I d = " 0 0 0 0 0 0 0 0 - 0 0 0 0 - 0 0 0 0 - 0 0 0 0 - 0 0 0 0 0 0 0 0 0 0 0 0 "   l e v e l O r d e r = " 1 0 0 "   c o n t r o l T y p e = " p l a i n T e x t "   c o n t r o l E d i t T y p e = " i n l i n e "   e n c l o s i n g B o o k m a r k = " f a l s e "   f o r m a t E v a l u a t o r T y p e = " e x p r e s s i o n "   t e x t C a s e = " i g n o r e C a s e "   r e m o v e C o n t r o l = " f a l s e "   i g n o r e F o r m a t I f E m p t y = " f a l s e " >  
             < p a r a m e t e r s >  
                 < p a r a m e t e r   i d = " 1 7 a 7 8 3 9 3 - 5 e e e - 4 4 c f - 9 9 0 2 - f 1 4 5 1 e a d a 0 2 e "   n a m e = " F i e l d   i n d e x "   t y p e = " S y s t e m . I n t 3 2 ,   m s c o r l i b ,   V e r s i o n = 4 . 0 . 0 . 0 ,   C u l t u r e = n e u t r a l ,   P u b l i c K e y T o k e n = b 7 7 a 5 c 5 6 1 9 3 4 e 0 8 9 "   o r d e r = " 9 9 9 "   k e y = " i n d e x "   v a l u e = " "   g r o u p O r d e r = " - 1 "   i s G e n e r a t e d = " f a l s e " / >  
                 < p a r a m e t e r   i d = " f 5 d 9 9 a 3 d - 8 c e e - 4 9 0 3 - a e e 4 - 4 6 4 9 0 5 d 6 4 2 b 0 "   n a m e = " P a r e n t   f i e l d   i n d e x "   t y p e = " S y s t e m . I n t 3 2 ,   m s c o r l i b ,   V e r s i o n = 4 . 0 . 0 . 0 ,   C u l t u r e = n e u t r a l ,   P u b l i c K e y T o k e n = b 7 7 a 5 c 5 6 1 9 3 4 e 0 8 9 "   o r d e r = " 9 9 9 "   k e y = " p a r e n t I n d e x "   v a l u e = " "   g r o u p O r d e r = " - 1 "   i s G e n e r a t e d = " f a l s e " / >  
                 < p a r a m e t e r   i d = " 1 5 3 1 1 1 c 8 - d 3 d 9 - 4 7 9 3 - 9 e 2 2 - 3 a 5 a f 5 1 3 e a a 2 "   n a m e = " D e l e t e   i f   e m p t y "   t y p e = " S y s t e m . B o o l e a n ,   m s c o r l i b ,   V e r s i o n = 4 . 0 . 0 . 0 ,   C u l t u r e = n e u t r a l ,   P u b l i c K e y T o k e n = b 7 7 a 5 c 5 6 1 9 3 4 e 0 8 9 "   o r d e r = " 9 9 9 "   k e y = " d e l e t e I f E m p t y "   v a l u e = " F a l s e "   g r o u p O r d e r = " - 1 "   i s G e n e r a t e d = " f a l s e " / >  
                 < p a r a m e t e r   i d = " 3 4 2 c b 1 b e - a c 3 0 - 4 4 2 f - 8 c 9 d - 3 4 8 7 2 3 d b c 8 a 9 " 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d 0 0 d 6 2 1 b - 8 8 4 5 - 4 d 0 7 - a 8 a c - e 9 3 c a 6 b 1 9 c 4 8 "   n a m e = " F o r m a t   X M L   c o n t e n t "   t y p e = " S y s t e m . B o o l e a n ,   m s c o r l i b ,   V e r s i o n = 4 . 0 . 0 . 0 ,   C u l t u r e = n e u t r a l ,   P u b l i c K e y T o k e n = b 7 7 a 5 c 5 6 1 9 3 4 e 0 8 9 "   o r d e r = " 9 9 9 "   k e y = " f o r m a t X m l C o n t e n t "   v a l u e = " F a l s e "   g r o u p O r d e r = " - 1 "   i s G e n e r a t e d = " f a l s e " / >  
             < / p a r a m e t e r s >  
         < / c o n t e n t C o n t r o l >  
         < c o n t e n t C o n t r o l   i d = " 9 3 8 b 2 6 0 0 - f e e e - 4 6 d 5 - a 7 0 f - b 2 4 7 3 7 5 3 f 3 e 3 "   n a m e = " L a b e l s . L a w y e r s F e m a l e 1 "   a s s e m b l y = " I p h e l i o n . O u t l i n e . W o r d . d l l "   t y p e = " I p h e l i o n . O u t l i n e . W o r d . R e n d e r e r s . T e x t R e n d e r e r "   o r d e r = " 2 "   a c t i v e = " t r u e "   e n t i t y I d = " f 9 5 d c 5 f a - 6 e 9 d - 4 b e 9 - 9 d 2 3 - e 0 a d a 2 0 d 8 4 3 8 "   f i e l d I d = " 3 0 e 1 6 a a e - 3 a f 4 - 4 f 7 4 - 9 d 4 0 - b 2 f 8 a 5 f 4 5 b 6 d "   p a r e n t I d = " 0 0 0 0 0 0 0 0 - 0 0 0 0 - 0 0 0 0 - 0 0 0 0 - 0 0 0 0 0 0 0 0 0 0 0 0 "   l e v e l O r d e r = " 1 0 0 "   c o n t r o l T y p e = " p l a i n T e x t "   c o n t r o l E d i t T y p e = " i n l i n e "   e n c l o s i n g B o o k m a r k = " f a l s e "   f o r m a t = " { L a b e l s . L a w y e r s F e m a l e 1 } & a m p ; { L a b e l s . C o m m a _ F u l l S t o p } & a m p ; { L a b e l s . L a w y e r s F e m a l e 2 } "   f o r m a t E v a l u a t o r T y p e = " e x p r e s s i o n "   t e x t C a s e = " i g n o r e C a s e "   r e m o v e C o n t r o l = " f a l s e "   i g n o r e F o r m a t I f E m p t y = " f a l s e " >  
             < p a r a m e t e r s >  
                 < p a r a m e t e r   i d = " 7 f c f 8 1 e e - 0 8 d 1 - 4 b f 6 - 8 1 1 3 - d 9 e b 0 5 b 0 3 9 a d "   n a m e = " F i e l d   i n d e x "   t y p e = " S y s t e m . I n t 3 2 ,   m s c o r l i b ,   V e r s i o n = 4 . 0 . 0 . 0 ,   C u l t u r e = n e u t r a l ,   P u b l i c K e y T o k e n = b 7 7 a 5 c 5 6 1 9 3 4 e 0 8 9 "   o r d e r = " 9 9 9 "   k e y = " i n d e x "   v a l u e = " "   g r o u p O r d e r = " - 1 "   i s G e n e r a t e d = " f a l s e " / >  
                 < p a r a m e t e r   i d = " 6 b 0 8 c 0 5 4 - 6 c 5 e - 4 5 0 4 - 9 2 d b - 5 5 2 6 9 9 1 f 2 c f 2 "   n a m e = " P a r e n t   f i e l d   i n d e x "   t y p e = " S y s t e m . I n t 3 2 ,   m s c o r l i b ,   V e r s i o n = 4 . 0 . 0 . 0 ,   C u l t u r e = n e u t r a l ,   P u b l i c K e y T o k e n = b 7 7 a 5 c 5 6 1 9 3 4 e 0 8 9 "   o r d e r = " 9 9 9 "   k e y = " p a r e n t I n d e x "   v a l u e = " "   g r o u p O r d e r = " - 1 "   i s G e n e r a t e d = " f a l s e " / >  
                 < p a r a m e t e r   i d = " 5 9 3 3 a 3 e c - e 7 3 e - 4 6 1 4 - a 3 0 7 - 2 1 7 a 9 2 9 7 2 f 4 6 "   n a m e = " D e l e t e   i f   e m p t y "   t y p e = " S y s t e m . B o o l e a n ,   m s c o r l i b ,   V e r s i o n = 4 . 0 . 0 . 0 ,   C u l t u r e = n e u t r a l ,   P u b l i c K e y T o k e n = b 7 7 a 5 c 5 6 1 9 3 4 e 0 8 9 "   o r d e r = " 9 9 9 "   k e y = " d e l e t e I f E m p t y "   v a l u e = " F a l s e "   g r o u p O r d e r = " - 1 "   i s G e n e r a t e d = " f a l s e " / >  
                 < p a r a m e t e r   i d = " a 7 e 4 9 3 f 8 - e 6 d 0 - 4 4 f 2 - 8 3 6 8 - 9 f 0 6 a 1 c 7 9 8 7 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c d 2 2 5 a 5 4 - 0 6 c 8 - 4 d a 8 - a f 7 c - d 7 2 e 2 7 3 6 4 d 3 1 "   n a m e = " F o r m a t   X M L   c o n t e n t "   t y p e = " S y s t e m . B o o l e a n ,   m s c o r l i b ,   V e r s i o n = 4 . 0 . 0 . 0 ,   C u l t u r e = n e u t r a l ,   P u b l i c K e y T o k e n = b 7 7 a 5 c 5 6 1 9 3 4 e 0 8 9 "   o r d e r = " 9 9 9 "   k e y = " f o r m a t X m l C o n t e n t "   v a l u e = " F a l s e "   g r o u p O r d e r = " - 1 "   i s G e n e r a t e d = " f a l s e " / >  
             < / p a r a m e t e r s >  
         < / c o n t e n t C o n t r o l >  
         < c o n t e n t C o n t r o l   i d = " 4 0 3 2 1 2 9 d - 5 5 5 d - 4 c e e - b f 8 0 - 6 2 3 c 4 c b d 1 9 8 f "   n a m e = " L a b e l s . N o S t a f f "   a s s e m b l y = " I p h e l i o n . O u t l i n e . W o r d . d l l "   t y p e = " I p h e l i o n . O u t l i n e . W o r d . R e n d e r e r s . T e x t R e n d e r e r "   o r d e r = " 2 "   a c t i v e = " t r u e "   e n t i t y I d = " f 9 5 d c 5 f a - 6 e 9 d - 4 b e 9 - 9 d 2 3 - e 0 a d a 2 0 d 8 4 3 8 "   f i e l d I d = " 6 b c 6 8 b f 1 - 3 5 a e - 4 2 5 2 - b 0 b 6 - 7 1 3 0 1 f b b 5 b 8 f "   p a r e n t I d = " 0 0 0 0 0 0 0 0 - 0 0 0 0 - 0 0 0 0 - 0 0 0 0 - 0 0 0 0 0 0 0 0 0 0 0 0 "   l e v e l O r d e r = " 1 0 0 "   c o n t r o l T y p e = " p l a i n T e x t "   c o n t r o l E d i t T y p e = " i n l i n e "   e n c l o s i n g B o o k m a r k = " f a l s e "   f o r m a t E v a l u a t o r T y p e = " e x p r e s s i o n "   t e x t C a s e = " i g n o r e C a s e "   r e m o v e C o n t r o l = " f a l s e "   i g n o r e F o r m a t I f E m p t y = " f a l s e " >  
             < p a r a m e t e r s >  
                 < p a r a m e t e r   i d = " d e b 2 7 9 5 a - a f 8 5 - 4 1 7 0 - b 1 f f - 6 3 7 0 b a b 8 4 7 b e "   n a m e = " F i e l d   i n d e x "   t y p e = " S y s t e m . I n t 3 2 ,   m s c o r l i b ,   V e r s i o n = 4 . 0 . 0 . 0 ,   C u l t u r e = n e u t r a l ,   P u b l i c K e y T o k e n = b 7 7 a 5 c 5 6 1 9 3 4 e 0 8 9 "   o r d e r = " 9 9 9 "   k e y = " i n d e x "   v a l u e = " "   g r o u p O r d e r = " - 1 "   i s G e n e r a t e d = " f a l s e " / >  
                 < p a r a m e t e r   i d = " 0 8 d 5 e 0 8 6 - 9 d 4 6 - 4 f 6 5 - a 1 6 2 - 4 5 a e 2 2 a 0 a b b 8 "   n a m e = " P a r e n t   f i e l d   i n d e x "   t y p e = " S y s t e m . I n t 3 2 ,   m s c o r l i b ,   V e r s i o n = 4 . 0 . 0 . 0 ,   C u l t u r e = n e u t r a l ,   P u b l i c K e y T o k e n = b 7 7 a 5 c 5 6 1 9 3 4 e 0 8 9 "   o r d e r = " 9 9 9 "   k e y = " p a r e n t I n d e x "   v a l u e = " "   g r o u p O r d e r = " - 1 "   i s G e n e r a t e d = " f a l s e " / >  
                 < p a r a m e t e r   i d = " 3 3 a 8 f 1 b 3 - d 5 7 d - 4 1 8 4 - 8 5 6 7 - f 1 3 0 1 1 a 9 1 0 0 b "   n a m e = " D e l e t e   i f   e m p t y "   t y p e = " S y s t e m . B o o l e a n ,   m s c o r l i b ,   V e r s i o n = 4 . 0 . 0 . 0 ,   C u l t u r e = n e u t r a l ,   P u b l i c K e y T o k e n = b 7 7 a 5 c 5 6 1 9 3 4 e 0 8 9 "   o r d e r = " 9 9 9 "   k e y = " d e l e t e I f E m p t y "   v a l u e = " F a l s e "   g r o u p O r d e r = " - 1 "   i s G e n e r a t e d = " f a l s e " / >  
                 < p a r a m e t e r   i d = " 1 3 9 d 2 8 1 a - b f f 2 - 4 2 0 b - b 0 9 4 - f c 1 6 d 0 9 f 0 e 1 c " 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3 d e c f 1 f 5 - 3 c 2 7 - 4 a d 6 - b e 0 6 - 3 a 9 1 f 0 5 4 2 3 b 2 "   n a m e = " F o r m a t   X M L   c o n t e n t "   t y p e = " S y s t e m . B o o l e a n ,   m s c o r l i b ,   V e r s i o n = 4 . 0 . 0 . 0 ,   C u l t u r e = n e u t r a l ,   P u b l i c K e y T o k e n = b 7 7 a 5 c 5 6 1 9 3 4 e 0 8 9 "   o r d e r = " 9 9 9 "   k e y = " f o r m a t X m l C o n t e n t "   v a l u e = " F a l s e "   g r o u p O r d e r = " - 1 "   i s G e n e r a t e d = " f a l s e " / >  
             < / p a r a m e t e r s >  
         < / c o n t e n t C o n t r o l >  
         < c o n t e n t C o n t r o l   i d = " f 3 c b b 7 c d - 9 6 e c - 4 2 a e - a 9 d 1 - 5 b 5 8 a 3 0 6 6 5 9 2 "   n a m e = " L a b e l s . N o L a w y e r s "   a s s e m b l y = " I p h e l i o n . O u t l i n e . W o r d . d l l "   t y p e = " I p h e l i o n . O u t l i n e . W o r d . R e n d e r e r s . T e x t R e n d e r e r "   o r d e r = " 2 "   a c t i v e = " t r u e "   e n t i t y I d = " f 9 5 d c 5 f a - 6 e 9 d - 4 b e 9 - 9 d 2 3 - e 0 a d a 2 0 d 8 4 3 8 "   f i e l d I d = " a 0 3 1 c 3 d c - e c e a - 4 0 5 d - a 4 0 d - 5 9 2 b b b 6 9 3 7 6 9 "   p a r e n t I d = " 0 0 0 0 0 0 0 0 - 0 0 0 0 - 0 0 0 0 - 0 0 0 0 - 0 0 0 0 0 0 0 0 0 0 0 0 "   l e v e l O r d e r = " 1 0 0 "   c o n t r o l T y p e = " p l a i n T e x t "   c o n t r o l E d i t T y p e = " i n l i n e "   e n c l o s i n g B o o k m a r k = " f a l s e "   f o r m a t E v a l u a t o r T y p e = " e x p r e s s i o n "   t e x t C a s e = " i g n o r e C a s e "   r e m o v e C o n t r o l = " f a l s e "   i g n o r e F o r m a t I f E m p t y = " f a l s e " >  
             < p a r a m e t e r s >  
                 < p a r a m e t e r   i d = " b 2 0 a 8 2 b b - e c 1 f - 4 9 c d - a 2 3 3 - 5 9 3 7 6 5 2 8 e 9 8 8 "   n a m e = " F i e l d   i n d e x "   t y p e = " S y s t e m . I n t 3 2 ,   m s c o r l i b ,   V e r s i o n = 4 . 0 . 0 . 0 ,   C u l t u r e = n e u t r a l ,   P u b l i c K e y T o k e n = b 7 7 a 5 c 5 6 1 9 3 4 e 0 8 9 "   o r d e r = " 9 9 9 "   k e y = " i n d e x "   v a l u e = " "   g r o u p O r d e r = " - 1 "   i s G e n e r a t e d = " f a l s e " / >  
                 < p a r a m e t e r   i d = " e 5 e 6 a d 8 8 - e 0 6 e - 4 f 7 d - 9 1 2 c - 0 d 8 1 1 1 2 c 8 8 3 8 "   n a m e = " P a r e n t   f i e l d   i n d e x "   t y p e = " S y s t e m . I n t 3 2 ,   m s c o r l i b ,   V e r s i o n = 4 . 0 . 0 . 0 ,   C u l t u r e = n e u t r a l ,   P u b l i c K e y T o k e n = b 7 7 a 5 c 5 6 1 9 3 4 e 0 8 9 "   o r d e r = " 9 9 9 "   k e y = " p a r e n t I n d e x "   v a l u e = " "   g r o u p O r d e r = " - 1 "   i s G e n e r a t e d = " f a l s e " / >  
                 < p a r a m e t e r   i d = " f 9 7 8 f 1 3 c - e 6 5 3 - 4 6 b f - 9 b c b - f 6 5 2 2 7 1 e 0 6 d 6 "   n a m e = " D e l e t e   i f   e m p t y "   t y p e = " S y s t e m . B o o l e a n ,   m s c o r l i b ,   V e r s i o n = 4 . 0 . 0 . 0 ,   C u l t u r e = n e u t r a l ,   P u b l i c K e y T o k e n = b 7 7 a 5 c 5 6 1 9 3 4 e 0 8 9 "   o r d e r = " 9 9 9 "   k e y = " d e l e t e I f E m p t y "   v a l u e = " F a l s e "   g r o u p O r d e r = " - 1 "   i s G e n e r a t e d = " f a l s e " / >  
                 < p a r a m e t e r   i d = " 1 c 1 4 e e 7 2 - 1 6 4 8 - 4 5 6 4 - a 9 2 9 - 6 5 d d b c a a 7 2 2 1 " 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c 8 a 1 3 a 5 d - 1 4 8 b - 4 5 d b - b f d b - 8 2 0 3 3 8 5 8 1 a d d "   n a m e = " F o r m a t   X M L   c o n t e n t "   t y p e = " S y s t e m . B o o l e a n ,   m s c o r l i b ,   V e r s i o n = 4 . 0 . 0 . 0 ,   C u l t u r e = n e u t r a l ,   P u b l i c K e y T o k e n = b 7 7 a 5 c 5 6 1 9 3 4 e 0 8 9 "   o r d e r = " 9 9 9 "   k e y = " f o r m a t X m l C o n t e n t "   v a l u e = " F a l s e "   g r o u p O r d e r = " - 1 "   i s G e n e r a t e d = " f a l s e " / >  
             < / p a r a m e t e r s >  
         < / c o n t e n t C o n t r o l >  
         < c o n t e n t C o n t r o l   i d = " 6 a 9 c c c e 2 - 3 3 2 7 - 4 7 3 3 - b 0 0 a - 9 6 0 d 6 b f e 1 a 8 4 "   n a m e = " L a b e l s . N e w P a r t n e r s "   a s s e m b l y = " I p h e l i o n . O u t l i n e . W o r d . d l l "   t y p e = " I p h e l i o n . O u t l i n e . W o r d . R e n d e r e r s . T e x t R e n d e r e r "   o r d e r = " 2 "   a c t i v e = " t r u e "   e n t i t y I d = " f 9 5 d c 5 f a - 6 e 9 d - 4 b e 9 - 9 d 2 3 - e 0 a d a 2 0 d 8 4 3 8 "   f i e l d I d = " 2 d 4 5 7 7 2 5 - b 3 8 4 - 4 3 b 0 - 8 3 4 0 - 5 d 2 9 7 2 8 6 5 e f f "   p a r e n t I d = " 0 0 0 0 0 0 0 0 - 0 0 0 0 - 0 0 0 0 - 0 0 0 0 - 0 0 0 0 0 0 0 0 0 0 0 0 "   l e v e l O r d e r = " 1 0 0 "   c o n t r o l T y p e = " p l a i n T e x t "   c o n t r o l E d i t T y p e = " i n l i n e "   e n c l o s i n g B o o k m a r k = " f a l s e "   f o r m a t E v a l u a t o r T y p e = " e x p r e s s i o n "   t e x t C a s e = " i g n o r e C a s e "   r e m o v e C o n t r o l = " f a l s e "   i g n o r e F o r m a t I f E m p t y = " f a l s e " >  
             < p a r a m e t e r s >  
                 < p a r a m e t e r   i d = " 9 b 9 f a 8 3 2 - 0 1 0 0 - 4 c 7 a - b 7 8 b - c 9 6 a 4 c 4 a 1 e d 6 "   n a m e = " F i e l d   i n d e x "   t y p e = " S y s t e m . I n t 3 2 ,   m s c o r l i b ,   V e r s i o n = 4 . 0 . 0 . 0 ,   C u l t u r e = n e u t r a l ,   P u b l i c K e y T o k e n = b 7 7 a 5 c 5 6 1 9 3 4 e 0 8 9 "   o r d e r = " 9 9 9 "   k e y = " i n d e x "   v a l u e = " "   g r o u p O r d e r = " - 1 "   i s G e n e r a t e d = " f a l s e " / >  
                 < p a r a m e t e r   i d = " c d 1 c 9 9 a 0 - f 9 1 3 - 4 0 1 0 - 8 3 b 8 - e 9 1 b a a 8 e 4 5 0 b "   n a m e = " P a r e n t   f i e l d   i n d e x "   t y p e = " S y s t e m . I n t 3 2 ,   m s c o r l i b ,   V e r s i o n = 4 . 0 . 0 . 0 ,   C u l t u r e = n e u t r a l ,   P u b l i c K e y T o k e n = b 7 7 a 5 c 5 6 1 9 3 4 e 0 8 9 "   o r d e r = " 9 9 9 "   k e y = " p a r e n t I n d e x "   v a l u e = " "   g r o u p O r d e r = " - 1 "   i s G e n e r a t e d = " f a l s e " / >  
                 < p a r a m e t e r   i d = " d 7 5 0 5 0 1 e - 2 e b 7 - 4 3 b f - b 5 1 2 - b 8 e e f 5 9 6 9 d 7 7 "   n a m e = " D e l e t e   i f   e m p t y "   t y p e = " S y s t e m . B o o l e a n ,   m s c o r l i b ,   V e r s i o n = 4 . 0 . 0 . 0 ,   C u l t u r e = n e u t r a l ,   P u b l i c K e y T o k e n = b 7 7 a 5 c 5 6 1 9 3 4 e 0 8 9 "   o r d e r = " 9 9 9 "   k e y = " d e l e t e I f E m p t y "   v a l u e = " F a l s e "   g r o u p O r d e r = " - 1 "   i s G e n e r a t e d = " f a l s e " / >  
                 < p a r a m e t e r   i d = " 8 a e 3 f a 2 f - 1 1 8 0 - 4 f 5 c - 8 8 4 3 - 8 0 c 1 f f 5 b d d f f " 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8 6 a b 0 2 8 a - b 0 4 a - 4 0 c f - 9 d e 3 - 5 7 f 2 f 0 9 c 4 e d 5 "   n a m e = " F o r m a t   X M L   c o n t e n t "   t y p e = " S y s t e m . B o o l e a n ,   m s c o r l i b ,   V e r s i o n = 4 . 0 . 0 . 0 ,   C u l t u r e = n e u t r a l ,   P u b l i c K e y T o k e n = b 7 7 a 5 c 5 6 1 9 3 4 e 0 8 9 "   o r d e r = " 9 9 9 "   k e y = " f o r m a t X m l C o n t e n t "   v a l u e = " F a l s e "   g r o u p O r d e r = " - 1 "   i s G e n e r a t e d = " f a l s e " / >  
             < / p a r a m e t e r s >  
         < / c o n t e n t C o n t r o l >  
         < c o n t e n t C o n t r o l   i d = " 2 e 4 d e 9 d b - 4 d 0 7 - 4 5 a 4 - 8 4 4 9 - c 3 7 5 1 e a b 3 5 c 3 "   n a m e = " L a b e l s . S t a f f F e m a l e 1 "   a s s e m b l y = " I p h e l i o n . O u t l i n e . W o r d . d l l "   t y p e = " I p h e l i o n . O u t l i n e . W o r d . R e n d e r e r s . T e x t R e n d e r e r "   o r d e r = " 2 "   a c t i v e = " t r u e "   e n t i t y I d = " f 9 5 d c 5 f a - 6 e 9 d - 4 b e 9 - 9 d 2 3 - e 0 a d a 2 0 d 8 4 3 8 "   f i e l d I d = " 6 7 0 6 5 3 8 4 - 5 7 4 e - 4 2 d e - 9 d e d - c 9 4 8 f a a 2 9 5 c 1 "   p a r e n t I d = " 0 0 0 0 0 0 0 0 - 0 0 0 0 - 0 0 0 0 - 0 0 0 0 - 0 0 0 0 0 0 0 0 0 0 0 0 "   l e v e l O r d e r = " 1 0 0 "   c o n t r o l T y p e = " p l a i n T e x t "   c o n t r o l E d i t T y p e = " i n l i n e "   e n c l o s i n g B o o k m a r k = " f a l s e "   f o r m a t = " { L a b e l s . S t a f f F e m a l e 1 } & a m p ; { L a b e l s . C o m m a _ F u l l S t o p } & a m p ; { L a b e l s . S t a f f F e m a l e 2 } "   f o r m a t E v a l u a t o r T y p e = " e x p r e s s i o n "   t e x t C a s e = " i g n o r e C a s e "   r e m o v e C o n t r o l = " f a l s e "   i g n o r e F o r m a t I f E m p t y = " f a l s e " >  
             < p a r a m e t e r s >  
                 < p a r a m e t e r   i d = " 6 d c 6 0 b 6 e - b d 6 d - 4 2 d f - b b 8 f - c b 5 3 1 5 a 6 9 0 4 6 "   n a m e = " F i e l d   i n d e x "   t y p e = " S y s t e m . I n t 3 2 ,   m s c o r l i b ,   V e r s i o n = 4 . 0 . 0 . 0 ,   C u l t u r e = n e u t r a l ,   P u b l i c K e y T o k e n = b 7 7 a 5 c 5 6 1 9 3 4 e 0 8 9 "   o r d e r = " 9 9 9 "   k e y = " i n d e x "   v a l u e = " "   g r o u p O r d e r = " - 1 "   i s G e n e r a t e d = " f a l s e " / >  
                 < p a r a m e t e r   i d = " 1 b c 7 1 f 1 b - 5 0 9 2 - 4 6 9 b - b e 5 6 - 8 5 e 6 4 f 9 a c 0 4 6 "   n a m e = " P a r e n t   f i e l d   i n d e x "   t y p e = " S y s t e m . I n t 3 2 ,   m s c o r l i b ,   V e r s i o n = 4 . 0 . 0 . 0 ,   C u l t u r e = n e u t r a l ,   P u b l i c K e y T o k e n = b 7 7 a 5 c 5 6 1 9 3 4 e 0 8 9 "   o r d e r = " 9 9 9 "   k e y = " p a r e n t I n d e x "   v a l u e = " "   g r o u p O r d e r = " - 1 "   i s G e n e r a t e d = " f a l s e " / >  
                 < p a r a m e t e r   i d = " e d 4 6 a e 8 d - 9 6 e c - 4 0 2 2 - a f 3 3 - 8 4 2 3 9 0 1 f 8 1 5 5 "   n a m e = " D e l e t e   i f   e m p t y "   t y p e = " S y s t e m . B o o l e a n ,   m s c o r l i b ,   V e r s i o n = 4 . 0 . 0 . 0 ,   C u l t u r e = n e u t r a l ,   P u b l i c K e y T o k e n = b 7 7 a 5 c 5 6 1 9 3 4 e 0 8 9 "   o r d e r = " 9 9 9 "   k e y = " d e l e t e I f E m p t y "   v a l u e = " F a l s e "   g r o u p O r d e r = " - 1 "   i s G e n e r a t e d = " f a l s e " / >  
                 < p a r a m e t e r   i d = " b 3 5 3 d 0 d d - 9 b 8 1 - 4 d 5 9 - 8 3 e 9 - f e d b 4 4 e 1 1 2 6 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4 8 b 3 2 0 2 9 - d a 3 8 - 4 c 0 d - 9 e 1 6 - b 8 d 4 8 5 7 e e d 0 5 "   n a m e = " F o r m a t   X M L   c o n t e n t "   t y p e = " S y s t e m . B o o l e a n ,   m s c o r l i b ,   V e r s i o n = 4 . 0 . 0 . 0 ,   C u l t u r e = n e u t r a l ,   P u b l i c K e y T o k e n = b 7 7 a 5 c 5 6 1 9 3 4 e 0 8 9 "   o r d e r = " 9 9 9 "   k e y = " f o r m a t X m l C o n t e n t "   v a l u e = " F a l s e "   g r o u p O r d e r = " - 1 "   i s G e n e r a t e d = " f a l s e " / >  
             < / p a r a m e t e r s >  
         < / c o n t e n t C o n t r o l >  
         < c o n t e n t C o n t r o l   i d = " 0 d 9 e 2 1 4 5 - f 7 a e - 4 2 8 e - a a 9 2 - 1 2 6 f 6 0 3 f e 6 a 3 "   n a m e = " L a b e l s . L a w y e r s F e m a l e 1 "   a s s e m b l y = " I p h e l i o n . O u t l i n e . W o r d . d l l "   t y p e = " I p h e l i o n . O u t l i n e . W o r d . R e n d e r e r s . T e x t R e n d e r e r "   o r d e r = " 2 "   a c t i v e = " t r u e "   e n t i t y I d = " f 9 5 d c 5 f a - 6 e 9 d - 4 b e 9 - 9 d 2 3 - e 0 a d a 2 0 d 8 4 3 8 "   f i e l d I d = " 3 0 e 1 6 a a e - 3 a f 4 - 4 f 7 4 - 9 d 4 0 - b 2 f 8 a 5 f 4 5 b 6 d "   p a r e n t I d = " 0 0 0 0 0 0 0 0 - 0 0 0 0 - 0 0 0 0 - 0 0 0 0 - 0 0 0 0 0 0 0 0 0 0 0 0 "   l e v e l O r d e r = " 1 0 0 "   c o n t r o l T y p e = " p l a i n T e x t "   c o n t r o l E d i t T y p e = " i n l i n e "   e n c l o s i n g B o o k m a r k = " f a l s e "   f o r m a t = " { L a b e l s . L a w y e r s F e m a l e 1 } & a m p ; { L a b e l s . C o m m a _ F u l l S t o p } & a m p ; { L a b e l s . L a w y e r s F e m a l e 2 } "   f o r m a t E v a l u a t o r T y p e = " e x p r e s s i o n "   t e x t C a s e = " i g n o r e C a s e "   r e m o v e C o n t r o l = " f a l s e "   i g n o r e F o r m a t I f E m p t y = " f a l s e " >  
             < p a r a m e t e r s >  
                 < p a r a m e t e r   i d = " 5 2 c f 9 3 8 7 - 2 5 d 6 - 4 f a a - 9 5 4 f - b 4 f d a a 6 1 b 8 e 4 "   n a m e = " F i e l d   i n d e x "   t y p e = " S y s t e m . I n t 3 2 ,   m s c o r l i b ,   V e r s i o n = 4 . 0 . 0 . 0 ,   C u l t u r e = n e u t r a l ,   P u b l i c K e y T o k e n = b 7 7 a 5 c 5 6 1 9 3 4 e 0 8 9 "   o r d e r = " 9 9 9 "   k e y = " i n d e x "   v a l u e = " "   g r o u p O r d e r = " - 1 "   i s G e n e r a t e d = " f a l s e " / >  
                 < p a r a m e t e r   i d = " 6 2 b d 0 d 1 1 - d 3 1 5 - 4 b 6 1 - a 1 b 1 - a 1 1 c 3 4 8 2 2 e 6 2 "   n a m e = " P a r e n t   f i e l d   i n d e x "   t y p e = " S y s t e m . I n t 3 2 ,   m s c o r l i b ,   V e r s i o n = 4 . 0 . 0 . 0 ,   C u l t u r e = n e u t r a l ,   P u b l i c K e y T o k e n = b 7 7 a 5 c 5 6 1 9 3 4 e 0 8 9 "   o r d e r = " 9 9 9 "   k e y = " p a r e n t I n d e x "   v a l u e = " "   g r o u p O r d e r = " - 1 "   i s G e n e r a t e d = " f a l s e " / >  
                 < p a r a m e t e r   i d = " 3 3 d 7 f c d d - f c 0 6 - 4 7 1 5 - 8 3 d c - 2 f c 9 0 7 0 3 f 9 d d "   n a m e = " D e l e t e   i f   e m p t y "   t y p e = " S y s t e m . B o o l e a n ,   m s c o r l i b ,   V e r s i o n = 4 . 0 . 0 . 0 ,   C u l t u r e = n e u t r a l ,   P u b l i c K e y T o k e n = b 7 7 a 5 c 5 6 1 9 3 4 e 0 8 9 "   o r d e r = " 9 9 9 "   k e y = " d e l e t e I f E m p t y "   v a l u e = " F a l s e "   g r o u p O r d e r = " - 1 "   i s G e n e r a t e d = " f a l s e " / >  
                 < p a r a m e t e r   i d = " 4 a a 4 1 8 6 8 - 8 5 5 b - 4 2 4 0 - 9 0 e 1 - 1 9 2 6 5 a 1 e 2 4 6 7 " 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6 b 5 9 b 4 c 0 - b 1 7 4 - 4 2 a f - a d 6 5 - f 6 d d e a 7 3 4 d f 7 "   n a m e = " F o r m a t   X M L   c o n t e n t "   t y p e = " S y s t e m . B o o l e a n ,   m s c o r l i b ,   V e r s i o n = 4 . 0 . 0 . 0 ,   C u l t u r e = n e u t r a l ,   P u b l i c K e y T o k e n = b 7 7 a 5 c 5 6 1 9 3 4 e 0 8 9 "   o r d e r = " 9 9 9 "   k e y = " f o r m a t X m l C o n t e n t "   v a l u e = " F a l s e "   g r o u p O r d e r = " - 1 "   i s G e n e r a t e d = " f a l s e " / >  
             < / p a r a m e t e r s >  
         < / c o n t e n t C o n t r o l >  
         < c o n t e n t C o n t r o l   i d = " c c b 8 f 5 2 f - 9 3 f 8 - 4 4 1 b - 8 7 5 1 - 4 0 c b c 5 4 7 e 1 b a "   n a m e = " L a b e l s . N e w P a r t n e r s "   a s s e m b l y = " I p h e l i o n . O u t l i n e . W o r d . d l l "   t y p e = " I p h e l i o n . O u t l i n e . W o r d . R e n d e r e r s . T e x t R e n d e r e r "   o r d e r = " 2 "   a c t i v e = " t r u e "   e n t i t y I d = " f 9 5 d c 5 f a - 6 e 9 d - 4 b e 9 - 9 d 2 3 - e 0 a d a 2 0 d 8 4 3 8 "   f i e l d I d = " 2 d 4 5 7 7 2 5 - b 3 8 4 - 4 3 b 0 - 8 3 4 0 - 5 d 2 9 7 2 8 6 5 e f f "   p a r e n t I d = " 0 0 0 0 0 0 0 0 - 0 0 0 0 - 0 0 0 0 - 0 0 0 0 - 0 0 0 0 0 0 0 0 0 0 0 0 "   l e v e l O r d e r = " 1 0 0 "   c o n t r o l T y p e = " p l a i n T e x t "   c o n t r o l E d i t T y p e = " i n l i n e "   e n c l o s i n g B o o k m a r k = " f a l s e "   f o r m a t E v a l u a t o r T y p e = " e x p r e s s i o n "   t e x t C a s e = " i g n o r e C a s e "   r e m o v e C o n t r o l = " f a l s e "   i g n o r e F o r m a t I f E m p t y = " f a l s e " >  
             < p a r a m e t e r s >  
                 < p a r a m e t e r   i d = " e a 2 2 3 4 c c - 6 1 2 c - 4 0 4 c - b 3 5 c - f 6 8 0 8 a 0 e 7 0 8 2 "   n a m e = " F i e l d   i n d e x "   t y p e = " S y s t e m . I n t 3 2 ,   m s c o r l i b ,   V e r s i o n = 4 . 0 . 0 . 0 ,   C u l t u r e = n e u t r a l ,   P u b l i c K e y T o k e n = b 7 7 a 5 c 5 6 1 9 3 4 e 0 8 9 "   o r d e r = " 9 9 9 "   k e y = " i n d e x "   v a l u e = " "   g r o u p O r d e r = " - 1 "   i s G e n e r a t e d = " f a l s e " / >  
                 < p a r a m e t e r   i d = " 8 3 9 9 b 1 2 9 - 6 0 8 c - 4 3 4 c - 9 7 8 5 - 6 2 c 3 5 e e 0 3 1 0 6 "   n a m e = " P a r e n t   f i e l d   i n d e x "   t y p e = " S y s t e m . I n t 3 2 ,   m s c o r l i b ,   V e r s i o n = 4 . 0 . 0 . 0 ,   C u l t u r e = n e u t r a l ,   P u b l i c K e y T o k e n = b 7 7 a 5 c 5 6 1 9 3 4 e 0 8 9 "   o r d e r = " 9 9 9 "   k e y = " p a r e n t I n d e x "   v a l u e = " "   g r o u p O r d e r = " - 1 "   i s G e n e r a t e d = " f a l s e " / >  
                 < p a r a m e t e r   i d = " 4 6 d 9 4 5 8 0 - 6 e c 4 - 4 2 7 8 - a a d 1 - 7 8 0 e 0 d 6 d b 9 6 7 "   n a m e = " D e l e t e   i f   e m p t y "   t y p e = " S y s t e m . B o o l e a n ,   m s c o r l i b ,   V e r s i o n = 4 . 0 . 0 . 0 ,   C u l t u r e = n e u t r a l ,   P u b l i c K e y T o k e n = b 7 7 a 5 c 5 6 1 9 3 4 e 0 8 9 "   o r d e r = " 9 9 9 "   k e y = " d e l e t e I f E m p t y "   v a l u e = " F a l s e "   g r o u p O r d e r = " - 1 "   i s G e n e r a t e d = " f a l s e " / >  
                 < p a r a m e t e r   i d = " 3 9 f 1 c 8 c f - d d c 1 - 4 0 5 3 - b a 2 7 - 3 d b f 4 0 2 5 4 8 1 3 " 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3 8 3 3 a a 2 c - 3 c 6 4 - 4 f 7 b - 9 e e 1 - 1 9 d 4 8 5 2 5 9 c c d "   n a m e = " F o r m a t   X M L   c o n t e n t "   t y p e = " S y s t e m . B o o l e a n ,   m s c o r l i b ,   V e r s i o n = 4 . 0 . 0 . 0 ,   C u l t u r e = n e u t r a l ,   P u b l i c K e y T o k e n = b 7 7 a 5 c 5 6 1 9 3 4 e 0 8 9 "   o r d e r = " 9 9 9 "   k e y = " f o r m a t X m l C o n t e n t "   v a l u e = " F a l s e "   g r o u p O r d e r = " - 1 "   i s G e n e r a t e d = " f a l s e " / >  
             < / p a r a m e t e r s >  
         < / c o n t e n t C o n t r o l >  
         < c o n t e n t C o n t r o l   i d = " c 6 d f 1 6 a a - 4 5 b 1 - 4 a 9 1 - b 6 2 8 - 7 9 4 2 0 c 6 7 8 c f 4 "   n a m e = " L a b e l s . Y e a r P a r t n e r s "   a s s e m b l y = " I p h e l i o n . O u t l i n e . W o r d . d l l "   t y p e = " I p h e l i o n . O u t l i n e . W o r d . R e n d e r e r s . T e x t R e n d e r e r "   o r d e r = " 2 "   a c t i v e = " t r u e "   e n t i t y I d = " f 9 5 d c 5 f a - 6 e 9 d - 4 b e 9 - 9 d 2 3 - e 0 a d a 2 0 d 8 4 3 8 "   f i e l d I d = " 5 a 6 1 a 0 c d - 7 c b 8 - 4 9 7 5 - b b 5 4 - 3 b 8 a a 5 0 8 1 e 6 0 "   p a r e n t I d = " 0 0 0 0 0 0 0 0 - 0 0 0 0 - 0 0 0 0 - 0 0 0 0 - 0 0 0 0 0 0 0 0 0 0 0 0 "   l e v e l O r d e r = " 1 0 0 "   c o n t r o l T y p e = " p l a i n T e x t "   c o n t r o l E d i t T y p e = " i n l i n e "   e n c l o s i n g B o o k m a r k = " f a l s e "   f o r m a t E v a l u a t o r T y p e = " e x p r e s s i o n "   t e x t C a s e = " i g n o r e C a s e "   r e m o v e C o n t r o l = " f a l s e "   i g n o r e F o r m a t I f E m p t y = " f a l s e " >  
             < p a r a m e t e r s >  
                 < p a r a m e t e r   i d = " e e f 1 5 b c 5 - f 2 e 7 - 4 a 8 0 - b e 0 4 - f e 7 b d 5 1 4 f f 6 e "   n a m e = " F i e l d   i n d e x "   t y p e = " S y s t e m . I n t 3 2 ,   m s c o r l i b ,   V e r s i o n = 4 . 0 . 0 . 0 ,   C u l t u r e = n e u t r a l ,   P u b l i c K e y T o k e n = b 7 7 a 5 c 5 6 1 9 3 4 e 0 8 9 "   o r d e r = " 9 9 9 "   k e y = " i n d e x "   v a l u e = " "   g r o u p O r d e r = " - 1 "   i s G e n e r a t e d = " f a l s e " / >  
                 < p a r a m e t e r   i d = " c a 1 6 9 f e 7 - 3 5 8 4 - 4 c 6 3 - 8 9 9 c - 1 f 6 f 5 3 8 c 5 2 5 9 "   n a m e = " P a r e n t   f i e l d   i n d e x "   t y p e = " S y s t e m . I n t 3 2 ,   m s c o r l i b ,   V e r s i o n = 4 . 0 . 0 . 0 ,   C u l t u r e = n e u t r a l ,   P u b l i c K e y T o k e n = b 7 7 a 5 c 5 6 1 9 3 4 e 0 8 9 "   o r d e r = " 9 9 9 "   k e y = " p a r e n t I n d e x "   v a l u e = " "   g r o u p O r d e r = " - 1 "   i s G e n e r a t e d = " f a l s e " / >  
                 < p a r a m e t e r   i d = " 9 9 9 f 0 e 8 e - 7 6 c 8 - 4 d 1 0 - 9 e f 5 - 6 0 5 d e c 1 7 f 2 a 0 "   n a m e = " D e l e t e   i f   e m p t y "   t y p e = " S y s t e m . B o o l e a n ,   m s c o r l i b ,   V e r s i o n = 4 . 0 . 0 . 0 ,   C u l t u r e = n e u t r a l ,   P u b l i c K e y T o k e n = b 7 7 a 5 c 5 6 1 9 3 4 e 0 8 9 "   o r d e r = " 9 9 9 "   k e y = " d e l e t e I f E m p t y "   v a l u e = " F a l s e "   g r o u p O r d e r = " - 1 "   i s G e n e r a t e d = " f a l s e " / >  
                 < p a r a m e t e r   i d = " 6 8 a 1 3 2 1 3 - 4 e 4 a - 4 5 a 3 - 8 9 f 3 - d a f d 0 4 0 6 3 8 6 f " 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a c 0 2 5 5 8 5 - f 5 9 0 - 4 5 0 8 - 9 6 7 e - 3 e b 7 7 e 9 8 7 8 d 8 "   n a m e = " F o r m a t   X M L   c o n t e n t "   t y p e = " S y s t e m . B o o l e a n ,   m s c o r l i b ,   V e r s i o n = 4 . 0 . 0 . 0 ,   C u l t u r e = n e u t r a l ,   P u b l i c K e y T o k e n = b 7 7 a 5 c 5 6 1 9 3 4 e 0 8 9 "   o r d e r = " 9 9 9 "   k e y = " f o r m a t X m l C o n t e n t "   v a l u e = " F a l s e "   g r o u p O r d e r = " - 1 "   i s G e n e r a t e d = " f a l s e " / >  
             < / p a r a m e t e r s >  
         < / c o n t e n t C o n t r o l >  
         < c o n t e n t C o n t r o l   i d = " 4 b a 7 e 8 b 3 - d 5 f 7 - 4 5 6 f - a 4 8 4 - e d 2 a 8 c 6 5 2 3 f 3 "   n a m e = " L a b e l s . T o t a l P a r t n e r s "   a s s e m b l y = " I p h e l i o n . O u t l i n e . W o r d . d l l "   t y p e = " I p h e l i o n . O u t l i n e . W o r d . R e n d e r e r s . T e x t R e n d e r e r "   o r d e r = " 2 "   a c t i v e = " t r u e "   e n t i t y I d = " f 9 5 d c 5 f a - 6 e 9 d - 4 b e 9 - 9 d 2 3 - e 0 a d a 2 0 d 8 4 3 8 "   f i e l d I d = " 1 c 3 0 5 f 7 c - 0 8 8 5 - 4 e e 5 - a 2 1 7 - b d 9 9 4 6 2 5 4 9 1 3 "   p a r e n t I d = " 0 0 0 0 0 0 0 0 - 0 0 0 0 - 0 0 0 0 - 0 0 0 0 - 0 0 0 0 0 0 0 0 0 0 0 0 "   l e v e l O r d e r = " 1 0 0 "   c o n t r o l T y p e = " p l a i n T e x t "   c o n t r o l E d i t T y p e = " i n l i n e "   e n c l o s i n g B o o k m a r k = " f a l s e "   f o r m a t E v a l u a t o r T y p e = " e x p r e s s i o n "   t e x t C a s e = " i g n o r e C a s e "   r e m o v e C o n t r o l = " f a l s e "   i g n o r e F o r m a t I f E m p t y = " f a l s e " >  
             < p a r a m e t e r s >  
                 < p a r a m e t e r   i d = " a e 1 9 9 4 5 7 - 9 5 b 8 - 4 9 e b - a 8 a f - 6 8 e 7 4 f 3 f 5 a b c "   n a m e = " F i e l d   i n d e x "   t y p e = " S y s t e m . I n t 3 2 ,   m s c o r l i b ,   V e r s i o n = 4 . 0 . 0 . 0 ,   C u l t u r e = n e u t r a l ,   P u b l i c K e y T o k e n = b 7 7 a 5 c 5 6 1 9 3 4 e 0 8 9 "   o r d e r = " 9 9 9 "   k e y = " i n d e x "   v a l u e = " "   g r o u p O r d e r = " - 1 "   i s G e n e r a t e d = " f a l s e " / >  
                 < p a r a m e t e r   i d = " 8 5 6 3 1 9 9 9 - 2 1 6 0 - 4 2 1 4 - 8 1 c 1 - 1 8 a e c e 8 1 4 7 7 1 "   n a m e = " P a r e n t   f i e l d   i n d e x "   t y p e = " S y s t e m . I n t 3 2 ,   m s c o r l i b ,   V e r s i o n = 4 . 0 . 0 . 0 ,   C u l t u r e = n e u t r a l ,   P u b l i c K e y T o k e n = b 7 7 a 5 c 5 6 1 9 3 4 e 0 8 9 "   o r d e r = " 9 9 9 "   k e y = " p a r e n t I n d e x "   v a l u e = " "   g r o u p O r d e r = " - 1 "   i s G e n e r a t e d = " f a l s e " / >  
                 < p a r a m e t e r   i d = " e a 8 e 5 8 7 4 - f b 9 d - 4 7 d 0 - 8 3 1 f - 5 8 8 c e 8 b 3 b d f 7 "   n a m e = " D e l e t e   i f   e m p t y "   t y p e = " S y s t e m . B o o l e a n ,   m s c o r l i b ,   V e r s i o n = 4 . 0 . 0 . 0 ,   C u l t u r e = n e u t r a l ,   P u b l i c K e y T o k e n = b 7 7 a 5 c 5 6 1 9 3 4 e 0 8 9 "   o r d e r = " 9 9 9 "   k e y = " d e l e t e I f E m p t y "   v a l u e = " F a l s e "   g r o u p O r d e r = " - 1 "   i s G e n e r a t e d = " f a l s e " / >  
                 < p a r a m e t e r   i d = " 4 9 a 8 9 7 d 5 - f d d 5 - 4 d 5 a - 9 d 5 2 - 3 8 1 2 8 1 1 4 1 d 7 c " 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b 7 8 f a 3 9 3 - 4 2 d 8 - 4 3 4 7 - 9 7 7 6 - 5 c c f 9 7 7 7 7 7 4 a "   n a m e = " F o r m a t   X M L   c o n t e n t "   t y p e = " S y s t e m . B o o l e a n ,   m s c o r l i b ,   V e r s i o n = 4 . 0 . 0 . 0 ,   C u l t u r e = n e u t r a l ,   P u b l i c K e y T o k e n = b 7 7 a 5 c 5 6 1 9 3 4 e 0 8 9 "   o r d e r = " 9 9 9 "   k e y = " f o r m a t X m l C o n t e n t "   v a l u e = " F a l s e "   g r o u p O r d e r = " - 1 "   i s G e n e r a t e d = " f a l s e " / >  
             < / p a r a m e t e r s >  
         < / c o n t e n t C o n t r o l >  
         < c o n t e n t C o n t r o l   i d = " 9 8 d 3 0 d 2 a - 0 f a 5 - 4 3 c e - b a a 6 - 2 c 2 a 1 9 0 e f 1 8 c "   n a m e = " L a b e l s . N o C i t i e s "   a s s e m b l y = " I p h e l i o n . O u t l i n e . W o r d . d l l "   t y p e = " I p h e l i o n . O u t l i n e . W o r d . R e n d e r e r s . T e x t R e n d e r e r "   o r d e r = " 2 "   a c t i v e = " t r u e "   e n t i t y I d = " f 9 5 d c 5 f a - 6 e 9 d - 4 b e 9 - 9 d 2 3 - e 0 a d a 2 0 d 8 4 3 8 "   f i e l d I d = " 9 b 0 4 2 6 7 f - 0 2 e 0 - 4 2 1 5 - 8 c 0 2 - 3 7 5 3 b d 6 8 5 7 7 9 "   p a r e n t I d = " 0 0 0 0 0 0 0 0 - 0 0 0 0 - 0 0 0 0 - 0 0 0 0 - 0 0 0 0 0 0 0 0 0 0 0 0 "   l e v e l O r d e r = " 1 0 0 "   c o n t r o l T y p e = " p l a i n T e x t "   c o n t r o l E d i t T y p e = " i n l i n e "   e n c l o s i n g B o o k m a r k = " f a l s e "   f o r m a t E v a l u a t o r T y p e = " e x p r e s s i o n "   t e x t C a s e = " i g n o r e C a s e "   r e m o v e C o n t r o l = " f a l s e "   i g n o r e F o r m a t I f E m p t y = " f a l s e " >  
             < p a r a m e t e r s >  
                 < p a r a m e t e r   i d = " 8 3 4 7 0 3 9 5 - 3 d f b - 4 8 4 d - 8 d f b - 2 b 3 c 1 7 f e e 4 1 9 "   n a m e = " F i e l d   i n d e x "   t y p e = " S y s t e m . I n t 3 2 ,   m s c o r l i b ,   V e r s i o n = 4 . 0 . 0 . 0 ,   C u l t u r e = n e u t r a l ,   P u b l i c K e y T o k e n = b 7 7 a 5 c 5 6 1 9 3 4 e 0 8 9 "   o r d e r = " 9 9 9 "   k e y = " i n d e x "   v a l u e = " "   g r o u p O r d e r = " - 1 "   i s G e n e r a t e d = " f a l s e " / >  
                 < p a r a m e t e r   i d = " 2 2 6 6 9 5 7 c - b 5 0 4 - 4 8 d 9 - 9 9 f 8 - d d 0 5 2 a d 0 2 8 6 b "   n a m e = " P a r e n t   f i e l d   i n d e x "   t y p e = " S y s t e m . I n t 3 2 ,   m s c o r l i b ,   V e r s i o n = 4 . 0 . 0 . 0 ,   C u l t u r e = n e u t r a l ,   P u b l i c K e y T o k e n = b 7 7 a 5 c 5 6 1 9 3 4 e 0 8 9 "   o r d e r = " 9 9 9 "   k e y = " p a r e n t I n d e x "   v a l u e = " "   g r o u p O r d e r = " - 1 "   i s G e n e r a t e d = " f a l s e " / >  
                 < p a r a m e t e r   i d = " 8 d 7 b 1 5 9 8 - f 7 1 1 - 4 0 c a - a e 0 9 - a c 7 7 a 2 7 2 e f 2 5 "   n a m e = " D e l e t e   i f   e m p t y "   t y p e = " S y s t e m . B o o l e a n ,   m s c o r l i b ,   V e r s i o n = 4 . 0 . 0 . 0 ,   C u l t u r e = n e u t r a l ,   P u b l i c K e y T o k e n = b 7 7 a 5 c 5 6 1 9 3 4 e 0 8 9 "   o r d e r = " 9 9 9 "   k e y = " d e l e t e I f E m p t y "   v a l u e = " F a l s e "   g r o u p O r d e r = " - 1 "   i s G e n e r a t e d = " f a l s e " / >  
                 < p a r a m e t e r   i d = " 0 9 3 8 0 7 e 5 - 9 d a c - 4 2 1 4 - b c a 6 - c b 0 8 c b 7 d 9 9 4 5 " 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6 6 5 9 9 b 6 e - 1 6 b d - 4 6 9 4 - a 9 e 9 - 6 7 8 8 9 5 e e a 6 3 d "   n a m e = " F o r m a t   X M L   c o n t e n t "   t y p e = " S y s t e m . B o o l e a n ,   m s c o r l i b ,   V e r s i o n = 4 . 0 . 0 . 0 ,   C u l t u r e = n e u t r a l ,   P u b l i c K e y T o k e n = b 7 7 a 5 c 5 6 1 9 3 4 e 0 8 9 "   o r d e r = " 9 9 9 "   k e y = " f o r m a t X m l C o n t e n t "   v a l u e = " F a l s e "   g r o u p O r d e r = " - 1 "   i s G e n e r a t e d = " f a l s e " / >  
             < / p a r a m e t e r s >  
         < / c o n t e n t C o n t r o l >  
         < c o n t e n t C o n t r o l   i d = " c d 2 d 5 4 3 0 - 2 e 6 c - 4 6 6 8 - 8 a c d - b 8 b c 1 6 b 3 3 2 2 e "   n a m e = " L a b e l s . N o C o u n t r i e s "   a s s e m b l y = " I p h e l i o n . O u t l i n e . W o r d . d l l "   t y p e = " I p h e l i o n . O u t l i n e . W o r d . R e n d e r e r s . T e x t R e n d e r e r "   o r d e r = " 2 "   a c t i v e = " t r u e "   e n t i t y I d = " f 9 5 d c 5 f a - 6 e 9 d - 4 b e 9 - 9 d 2 3 - e 0 a d a 2 0 d 8 4 3 8 "   f i e l d I d = " b 6 0 8 0 d e 9 - 3 b 0 7 - 4 1 d c - a 6 c c - 2 c 3 6 d f 5 6 6 5 2 f "   p a r e n t I d = " 0 0 0 0 0 0 0 0 - 0 0 0 0 - 0 0 0 0 - 0 0 0 0 - 0 0 0 0 0 0 0 0 0 0 0 0 "   l e v e l O r d e r = " 1 0 0 "   c o n t r o l T y p e = " p l a i n T e x t "   c o n t r o l E d i t T y p e = " i n l i n e "   e n c l o s i n g B o o k m a r k = " f a l s e "   f o r m a t E v a l u a t o r T y p e = " e x p r e s s i o n "   t e x t C a s e = " i g n o r e C a s e "   r e m o v e C o n t r o l = " f a l s e "   i g n o r e F o r m a t I f E m p t y = " f a l s e " >  
             < p a r a m e t e r s >  
                 < p a r a m e t e r   i d = " b a 1 5 b 1 e 8 - d 3 8 5 - 4 b 8 5 - 8 6 3 c - 6 a c 7 e a 6 3 8 6 9 3 "   n a m e = " F i e l d   i n d e x "   t y p e = " S y s t e m . I n t 3 2 ,   m s c o r l i b ,   V e r s i o n = 4 . 0 . 0 . 0 ,   C u l t u r e = n e u t r a l ,   P u b l i c K e y T o k e n = b 7 7 a 5 c 5 6 1 9 3 4 e 0 8 9 "   o r d e r = " 9 9 9 "   k e y = " i n d e x "   v a l u e = " "   g r o u p O r d e r = " - 1 "   i s G e n e r a t e d = " f a l s e " / >  
                 < p a r a m e t e r   i d = " f 4 8 a 7 5 2 0 - 9 6 b b - 4 1 0 7 - a 6 4 3 - a e e 5 3 c a b 8 0 5 f "   n a m e = " P a r e n t   f i e l d   i n d e x "   t y p e = " S y s t e m . I n t 3 2 ,   m s c o r l i b ,   V e r s i o n = 4 . 0 . 0 . 0 ,   C u l t u r e = n e u t r a l ,   P u b l i c K e y T o k e n = b 7 7 a 5 c 5 6 1 9 3 4 e 0 8 9 "   o r d e r = " 9 9 9 "   k e y = " p a r e n t I n d e x "   v a l u e = " "   g r o u p O r d e r = " - 1 "   i s G e n e r a t e d = " f a l s e " / >  
                 < p a r a m e t e r   i d = " 7 0 1 3 0 d 6 0 - f 1 f 4 - 4 f 2 7 - 8 1 9 6 - 3 2 8 0 5 a 1 d 8 6 8 1 "   n a m e = " D e l e t e   i f   e m p t y "   t y p e = " S y s t e m . B o o l e a n ,   m s c o r l i b ,   V e r s i o n = 4 . 0 . 0 . 0 ,   C u l t u r e = n e u t r a l ,   P u b l i c K e y T o k e n = b 7 7 a 5 c 5 6 1 9 3 4 e 0 8 9 "   o r d e r = " 9 9 9 "   k e y = " d e l e t e I f E m p t y "   v a l u e = " F a l s e "   g r o u p O r d e r = " - 1 "   i s G e n e r a t e d = " f a l s e " / >  
                 < p a r a m e t e r   i d = " 2 e 0 0 0 a a 6 - 0 3 f b - 4 5 6 a - a 8 3 9 - 7 d 0 1 c d 5 f 1 9 f 8 " 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2 2 1 6 0 a 9 b - 8 7 b 9 - 4 8 0 2 - 8 1 5 1 - 8 7 1 1 a 6 6 a 1 b b c "   n a m e = " F o r m a t   X M L   c o n t e n t "   t y p e = " S y s t e m . B o o l e a n ,   m s c o r l i b ,   V e r s i o n = 4 . 0 . 0 . 0 ,   C u l t u r e = n e u t r a l ,   P u b l i c K e y T o k e n = b 7 7 a 5 c 5 6 1 9 3 4 e 0 8 9 "   o r d e r = " 9 9 9 "   k e y = " f o r m a t X m l C o n t e n t "   v a l u e = " F a l s e "   g r o u p O r d e r = " - 1 "   i s G e n e r a t e d = " f a l s e " / >  
             < / p a r a m e t e r s >  
         < / c o n t e n t C o n t r o l >  
         < c o n t e n t C o n t r o l   i d = " 0 5 e 5 d 9 c 7 - 7 8 7 1 - 4 b 7 9 - a e c 3 - 9 b a f d 2 8 4 2 6 f 5 "   n a m e = " L a b e l s . N o P r a c t i c e G r o u p s "   a s s e m b l y = " I p h e l i o n . O u t l i n e . W o r d . d l l "   t y p e = " I p h e l i o n . O u t l i n e . W o r d . R e n d e r e r s . T e x t R e n d e r e r "   o r d e r = " 2 "   a c t i v e = " t r u e "   e n t i t y I d = " f 9 5 d c 5 f a - 6 e 9 d - 4 b e 9 - 9 d 2 3 - e 0 a d a 2 0 d 8 4 3 8 "   f i e l d I d = " 6 d 7 d f b d 2 - 4 7 2 a - 4 0 3 e - 8 9 7 7 - 3 0 0 b 6 4 f 0 1 4 a d "   p a r e n t I d = " 0 0 0 0 0 0 0 0 - 0 0 0 0 - 0 0 0 0 - 0 0 0 0 - 0 0 0 0 0 0 0 0 0 0 0 0 "   l e v e l O r d e r = " 1 0 0 "   c o n t r o l T y p e = " p l a i n T e x t "   c o n t r o l E d i t T y p e = " i n l i n e "   e n c l o s i n g B o o k m a r k = " f a l s e "   f o r m a t E v a l u a t o r T y p e = " e x p r e s s i o n "   t e x t C a s e = " i g n o r e C a s e "   r e m o v e C o n t r o l = " f a l s e "   i g n o r e F o r m a t I f E m p t y = " f a l s e " >  
             < p a r a m e t e r s >  
                 < p a r a m e t e r   i d = " b 3 f e 0 3 3 9 - a 6 a 4 - 4 6 c 7 - 8 e a 3 - f 8 7 7 c d d 4 d 9 7 3 "   n a m e = " F i e l d   i n d e x "   t y p e = " S y s t e m . I n t 3 2 ,   m s c o r l i b ,   V e r s i o n = 4 . 0 . 0 . 0 ,   C u l t u r e = n e u t r a l ,   P u b l i c K e y T o k e n = b 7 7 a 5 c 5 6 1 9 3 4 e 0 8 9 "   o r d e r = " 9 9 9 "   k e y = " i n d e x "   v a l u e = " "   g r o u p O r d e r = " - 1 "   i s G e n e r a t e d = " f a l s e " / >  
                 < p a r a m e t e r   i d = " f 1 c 6 4 a 4 2 - 0 7 a 7 - 4 a a 7 - a a 2 1 - e d 8 0 4 2 7 5 5 8 c 8 "   n a m e = " P a r e n t   f i e l d   i n d e x "   t y p e = " S y s t e m . I n t 3 2 ,   m s c o r l i b ,   V e r s i o n = 4 . 0 . 0 . 0 ,   C u l t u r e = n e u t r a l ,   P u b l i c K e y T o k e n = b 7 7 a 5 c 5 6 1 9 3 4 e 0 8 9 "   o r d e r = " 9 9 9 "   k e y = " p a r e n t I n d e x "   v a l u e = " "   g r o u p O r d e r = " - 1 "   i s G e n e r a t e d = " f a l s e " / >  
                 < p a r a m e t e r   i d = " 8 3 3 8 0 a 7 2 - 5 a a f - 4 5 1 e - 9 3 f 1 - 0 0 b 3 7 1 7 a 5 2 6 5 "   n a m e = " D e l e t e   i f   e m p t y "   t y p e = " S y s t e m . B o o l e a n ,   m s c o r l i b ,   V e r s i o n = 4 . 0 . 0 . 0 ,   C u l t u r e = n e u t r a l ,   P u b l i c K e y T o k e n = b 7 7 a 5 c 5 6 1 9 3 4 e 0 8 9 "   o r d e r = " 9 9 9 "   k e y = " d e l e t e I f E m p t y "   v a l u e = " F a l s e "   g r o u p O r d e r = " - 1 "   i s G e n e r a t e d = " f a l s e " / >  
                 < p a r a m e t e r   i d = " b b 8 3 d a d d - 5 1 e 6 - 4 3 4 d - 9 c b f - 1 e 1 2 f a e 5 a d 1 9 " 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6 d f 8 4 a 5 9 - c d 8 c - 4 7 5 2 - 8 c 3 7 - a 4 b a 1 f d 6 3 1 8 b "   n a m e = " F o r m a t   X M L   c o n t e n t "   t y p e = " S y s t e m . B o o l e a n ,   m s c o r l i b ,   V e r s i o n = 4 . 0 . 0 . 0 ,   C u l t u r e = n e u t r a l ,   P u b l i c K e y T o k e n = b 7 7 a 5 c 5 6 1 9 3 4 e 0 8 9 "   o r d e r = " 9 9 9 "   k e y = " f o r m a t X m l C o n t e n t "   v a l u e = " F a l s e "   g r o u p O r d e r = " - 1 "   i s G e n e r a t e d = " f a l s e " / >  
             < / p a r a m e t e r s >  
         < / c o n t e n t C o n t r o l >  
         < c o n t e n t C o n t r o l   i d = " 0 f f 8 f c 3 6 - 8 9 c 6 - 4 d 5 2 - 9 8 2 a - c 0 5 1 f 3 c d 9 e 1 c "   n a m e = " L a b e l s . T u r n o v e r _ P P T "   a s s e m b l y = " I p h e l i o n . O u t l i n e . W o r d . d l l "   t y p e = " I p h e l i o n . O u t l i n e . W o r d . R e n d e r e r s . T e x t R e n d e r e r "   o r d e r = " 2 "   a c t i v e = " t r u e "   e n t i t y I d = " f 9 5 d c 5 f a - 6 e 9 d - 4 b e 9 - 9 d 2 3 - e 0 a d a 2 0 d 8 4 3 8 "   f i e l d I d = " 9 c 7 0 2 e d f - 2 3 8 f - 4 3 4 2 - 9 d 1 1 - 4 9 e 8 0 1 8 f f a a 9 "   p a r e n t I d = " 0 0 0 0 0 0 0 0 - 0 0 0 0 - 0 0 0 0 - 0 0 0 0 - 0 0 0 0 0 0 0 0 0 0 0 0 "   l e v e l O r d e r = " 1 0 0 "   c o n t r o l T y p e = " p l a i n T e x t "   c o n t r o l E d i t T y p e = " i n l i n e "   e n c l o s i n g B o o k m a r k = " f a l s e "   f o r m a t E v a l u a t o r T y p e = " e x p r e s s i o n "   t e x t C a s e = " i g n o r e C a s e "   r e m o v e C o n t r o l = " f a l s e "   i g n o r e F o r m a t I f E m p t y = " f a l s e " >  
             < p a r a m e t e r s >  
                 < p a r a m e t e r   i d = " e 4 0 b f b b 9 - 7 0 8 8 - 4 c 8 9 - 9 1 4 d - 1 a 2 3 5 5 6 2 a 8 d 8 "   n a m e = " F i e l d   i n d e x "   t y p e = " S y s t e m . I n t 3 2 ,   m s c o r l i b ,   V e r s i o n = 4 . 0 . 0 . 0 ,   C u l t u r e = n e u t r a l ,   P u b l i c K e y T o k e n = b 7 7 a 5 c 5 6 1 9 3 4 e 0 8 9 "   o r d e r = " 9 9 9 "   k e y = " i n d e x "   v a l u e = " "   g r o u p O r d e r = " - 1 "   i s G e n e r a t e d = " f a l s e " / >  
                 < p a r a m e t e r   i d = " 7 9 7 a 5 6 e 5 - f 8 e 9 - 4 d b 0 - 9 3 0 9 - 6 d d 1 f 5 c 4 f c 2 4 "   n a m e = " P a r e n t   f i e l d   i n d e x "   t y p e = " S y s t e m . I n t 3 2 ,   m s c o r l i b ,   V e r s i o n = 4 . 0 . 0 . 0 ,   C u l t u r e = n e u t r a l ,   P u b l i c K e y T o k e n = b 7 7 a 5 c 5 6 1 9 3 4 e 0 8 9 "   o r d e r = " 9 9 9 "   k e y = " p a r e n t I n d e x "   v a l u e = " "   g r o u p O r d e r = " - 1 "   i s G e n e r a t e d = " f a l s e " / >  
                 < p a r a m e t e r   i d = " 8 2 5 b b 3 7 5 - 6 1 4 0 - 4 a f 7 - 9 1 0 6 - 8 2 c 4 7 0 5 f b b 5 0 "   n a m e = " D e l e t e   i f   e m p t y "   t y p e = " S y s t e m . B o o l e a n ,   m s c o r l i b ,   V e r s i o n = 4 . 0 . 0 . 0 ,   C u l t u r e = n e u t r a l ,   P u b l i c K e y T o k e n = b 7 7 a 5 c 5 6 1 9 3 4 e 0 8 9 "   o r d e r = " 9 9 9 "   k e y = " d e l e t e I f E m p t y "   v a l u e = " F a l s e "   g r o u p O r d e r = " - 1 "   i s G e n e r a t e d = " f a l s e " / >  
                 < p a r a m e t e r   i d = " 4 0 5 7 d a 3 c - f 3 7 d - 4 3 b 6 - b 5 3 4 - c b 2 0 f 5 9 a 4 f 5 e " 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3 a 7 d a 1 7 a - 9 a a 0 - 4 f 3 7 - a 7 8 2 - f a 7 4 5 2 d 2 6 f 9 0 "   n a m e = " F o r m a t   X M L   c o n t e n t "   t y p e = " S y s t e m . B o o l e a n ,   m s c o r l i b ,   V e r s i o n = 4 . 0 . 0 . 0 ,   C u l t u r e = n e u t r a l ,   P u b l i c K e y T o k e n = b 7 7 a 5 c 5 6 1 9 3 4 e 0 8 9 "   o r d e r = " 9 9 9 "   k e y = " f o r m a t X m l C o n t e n t "   v a l u e = " F a l s e "   g r o u p O r d e r = " - 1 "   i s G e n e r a t e d = " f a l s e " / >  
             < / p a r a m e t e r s >  
         < / c o n t e n t C o n t r o l >  
         < c o n t e n t C o n t r o l   i d = " 2 c b f 3 b 7 4 - 1 8 f e - 4 9 3 9 - b 6 3 9 - 6 3 d f 4 6 2 1 3 9 a a "   n a m e = " L a b e l s . Y e a r T u r n o v e r "   a s s e m b l y = " I p h e l i o n . O u t l i n e . W o r d . d l l "   t y p e = " I p h e l i o n . O u t l i n e . W o r d . R e n d e r e r s . T e x t R e n d e r e r "   o r d e r = " 2 "   a c t i v e = " t r u e "   e n t i t y I d = " f 9 5 d c 5 f a - 6 e 9 d - 4 b e 9 - 9 d 2 3 - e 0 a d a 2 0 d 8 4 3 8 "   f i e l d I d = " 8 8 9 c 7 3 d 5 - e 0 9 9 - 4 e 1 f - b 0 6 c - 1 f 2 e d f 5 9 f 7 e 3 "   p a r e n t I d = " 0 0 0 0 0 0 0 0 - 0 0 0 0 - 0 0 0 0 - 0 0 0 0 - 0 0 0 0 0 0 0 0 0 0 0 0 "   l e v e l O r d e r = " 1 0 0 "   c o n t r o l T y p e = " p l a i n T e x t "   c o n t r o l E d i t T y p e = " i n l i n e "   e n c l o s i n g B o o k m a r k = " f a l s e "   f o r m a t E v a l u a t o r T y p e = " e x p r e s s i o n "   t e x t C a s e = " i g n o r e C a s e "   r e m o v e C o n t r o l = " f a l s e "   i g n o r e F o r m a t I f E m p t y = " f a l s e " >  
             < p a r a m e t e r s >  
                 < p a r a m e t e r   i d = " f 9 2 a 4 7 9 4 - e e f f - 4 5 0 5 - 8 8 5 a - c 1 d f 8 6 2 e 1 b 7 c "   n a m e = " F i e l d   i n d e x "   t y p e = " S y s t e m . I n t 3 2 ,   m s c o r l i b ,   V e r s i o n = 4 . 0 . 0 . 0 ,   C u l t u r e = n e u t r a l ,   P u b l i c K e y T o k e n = b 7 7 a 5 c 5 6 1 9 3 4 e 0 8 9 "   o r d e r = " 9 9 9 "   k e y = " i n d e x "   v a l u e = " "   g r o u p O r d e r = " - 1 "   i s G e n e r a t e d = " f a l s e " / >  
                 < p a r a m e t e r   i d = " d a 1 c 2 7 f 2 - 7 d 8 1 - 4 9 6 7 - 8 0 7 8 - 9 3 4 b 5 f a e 3 1 8 1 "   n a m e = " P a r e n t   f i e l d   i n d e x "   t y p e = " S y s t e m . I n t 3 2 ,   m s c o r l i b ,   V e r s i o n = 4 . 0 . 0 . 0 ,   C u l t u r e = n e u t r a l ,   P u b l i c K e y T o k e n = b 7 7 a 5 c 5 6 1 9 3 4 e 0 8 9 "   o r d e r = " 9 9 9 "   k e y = " p a r e n t I n d e x "   v a l u e = " "   g r o u p O r d e r = " - 1 "   i s G e n e r a t e d = " f a l s e " / >  
                 < p a r a m e t e r   i d = " 7 4 c d 7 e 5 a - 3 e 0 a - 4 b 5 b - a 5 8 b - 7 c d a d 0 9 1 f 6 a 9 "   n a m e = " D e l e t e   i f   e m p t y "   t y p e = " S y s t e m . B o o l e a n ,   m s c o r l i b ,   V e r s i o n = 4 . 0 . 0 . 0 ,   C u l t u r e = n e u t r a l ,   P u b l i c K e y T o k e n = b 7 7 a 5 c 5 6 1 9 3 4 e 0 8 9 "   o r d e r = " 9 9 9 "   k e y = " d e l e t e I f E m p t y "   v a l u e = " F a l s e "   g r o u p O r d e r = " - 1 "   i s G e n e r a t e d = " f a l s e " / >  
                 < p a r a m e t e r   i d = " 5 5 8 7 4 f d 1 - 6 6 b d - 4 1 0 a - 8 7 7 5 - e 3 6 1 5 e 3 2 4 d 1 7 " 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1 e e 5 0 9 c a - 4 2 4 f - 4 f 2 4 - 9 c 5 7 - d 0 1 f 6 f 7 7 c 9 0 e "   n a m e = " F o r m a t   X M L   c o n t e n t "   t y p e = " S y s t e m . B o o l e a n ,   m s c o r l i b ,   V e r s i o n = 4 . 0 . 0 . 0 ,   C u l t u r e = n e u t r a l ,   P u b l i c K e y T o k e n = b 7 7 a 5 c 5 6 1 9 3 4 e 0 8 9 "   o r d e r = " 9 9 9 "   k e y = " f o r m a t X m l C o n t e n t "   v a l u e = " F a l s e "   g r o u p O r d e r = " - 1 "   i s G e n e r a t e d = " f a l s e " / >  
             < / p a r a m e t e r s >  
         < / c o n t e n t C o n t r o l >  
         < c o n t e n t C o n t r o l   i d = " e 3 8 2 0 4 f 5 - 6 3 a a - 4 3 c 5 - a 8 d e - 0 a 4 1 0 9 8 e c 2 6 7 "   n a m e = " L a b e l s . P P T - L a w N o w   L i n e   D B L U X "   a s s e m b l y = " I p h e l i o n . O u t l i n e . W o r d . d l l "   t y p e = " I p h e l i o n . O u t l i n e . W o r d . R e n d e r e r s . T e x t R e n d e r e r "   o r d e r = " 2 "   a c t i v e = " t r u e "   e n t i t y I d = " f 9 5 d c 5 f a - 6 e 9 d - 4 b e 9 - 9 d 2 3 - e 0 a d a 2 0 d 8 4 3 8 "   f i e l d I d = " e a b 1 b 1 1 d - 2 5 4 1 - 4 5 8 a - 8 b 0 b - 7 a f 7 0 5 5 1 e b 3 e " 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5   ) = & q u o t ; D B L U X & q u o t ; , { L a b e l s . P P T - L a w N o w   L i n e } , & q u o t ; & q u o t ; ) "   f o r m a t E v a l u a t o r T y p e = " e x p r e s s i o n "   t e x t C a s e = " i g n o r e C a s e "   r e m o v e C o n t r o l = " f a l s e "   i g n o r e F o r m a t I f E m p t y = " f a l s e " >  
             < p a r a m e t e r s >  
                 < p a r a m e t e r   i d = " 9 d d 9 1 8 c b - 2 3 d 3 - 4 3 d 9 - 9 0 d b - 7 4 9 6 0 f 3 0 f 5 1 8 "   n a m e = " F i e l d   i n d e x "   t y p e = " S y s t e m . I n t 3 2 ,   m s c o r l i b ,   V e r s i o n = 4 . 0 . 0 . 0 ,   C u l t u r e = n e u t r a l ,   P u b l i c K e y T o k e n = b 7 7 a 5 c 5 6 1 9 3 4 e 0 8 9 "   o r d e r = " 9 9 9 "   k e y = " i n d e x "   v a l u e = " "   g r o u p O r d e r = " - 1 "   i s G e n e r a t e d = " f a l s e " / >  
                 < p a r a m e t e r   i d = " 3 5 2 2 4 f 7 a - a 8 4 6 - 4 0 6 b - a 9 a 6 - 5 6 3 1 5 a 0 5 4 b f 5 "   n a m e = " P a r e n t   f i e l d   i n d e x "   t y p e = " S y s t e m . I n t 3 2 ,   m s c o r l i b ,   V e r s i o n = 4 . 0 . 0 . 0 ,   C u l t u r e = n e u t r a l ,   P u b l i c K e y T o k e n = b 7 7 a 5 c 5 6 1 9 3 4 e 0 8 9 "   o r d e r = " 9 9 9 "   k e y = " p a r e n t I n d e x "   v a l u e = " "   g r o u p O r d e r = " - 1 "   i s G e n e r a t e d = " f a l s e " / >  
                 < p a r a m e t e r   i d = " c 0 c a 4 6 3 e - c 3 6 b - 4 e 3 b - a c 7 f - 1 7 8 a b 9 1 1 2 3 5 2 "   n a m e = " D e l e t e   i f   e m p t y "   t y p e = " S y s t e m . B o o l e a n ,   m s c o r l i b ,   V e r s i o n = 4 . 0 . 0 . 0 ,   C u l t u r e = n e u t r a l ,   P u b l i c K e y T o k e n = b 7 7 a 5 c 5 6 1 9 3 4 e 0 8 9 "   o r d e r = " 9 9 9 "   k e y = " d e l e t e I f E m p t y "   v a l u e = " F a l s e "   g r o u p O r d e r = " - 1 "   i s G e n e r a t e d = " f a l s e " / >  
                 < p a r a m e t e r   i d = " 8 0 8 2 c e 4 a - 4 b 9 8 - 4 b 7 6 - b a a d - 6 3 4 6 a 4 c 6 f 4 0 a " 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9 7 f e 9 6 c d - 2 8 7 e - 4 e d 3 - b 6 0 3 - 9 7 4 8 9 1 c 3 c 2 7 0 "   n a m e = " F o r m a t   X M L   c o n t e n t "   t y p e = " S y s t e m . B o o l e a n ,   m s c o r l i b ,   V e r s i o n = 4 . 0 . 0 . 0 ,   C u l t u r e = n e u t r a l ,   P u b l i c K e y T o k e n = b 7 7 a 5 c 5 6 1 9 3 4 e 0 8 9 "   o r d e r = " 9 9 9 "   k e y = " f o r m a t X m l C o n t e n t "   v a l u e = " F a l s e "   g r o u p O r d e r = " - 1 "   i s G e n e r a t e d = " f a l s e " / >  
             < / p a r a m e t e r s >  
         < / c o n t e n t C o n t r o l >  
         < c o n t e n t C o n t r o l   i d = " 7 3 2 5 6 d c b - e 4 6 d - 4 1 3 a - 9 4 f 9 - 6 6 7 3 5 3 a d f 5 7 e "   n a m e = " L a b e l s . P P T - L a w N o w   L i n e   D e f a u l t "   a s s e m b l y = " I p h e l i o n . O u t l i n e . W o r d . d l l "   t y p e = " I p h e l i o n . O u t l i n e . W o r d . R e n d e r e r s . T e x t R e n d e r e r "   o r d e r = " 2 "   a c t i v e = " t r u e "   e n t i t y I d = " f 9 5 d c 5 f a - 6 e 9 d - 4 b e 9 - 9 d 2 3 - e 0 a d a 2 0 d 8 4 3 8 "   f i e l d I d = " e a b 1 b 1 1 d - 2 5 4 1 - 4 5 8 a - 8 b 0 b - 7 a f 7 0 5 5 1 e b 3 e "   p a r e n t I d = " 0 0 0 0 0 0 0 0 - 0 0 0 0 - 0 0 0 0 - 0 0 0 0 - 0 0 0 0 0 0 0 0 0 0 0 0 "   l e v e l O r d e r = " 1 0 0 "   c o n t r o l T y p e = " p l a i n T e x t "   c o n t r o l E d i t T y p e = " i n l i n e "   e n c l o s i n g B o o k m a r k = " f a l s e "   f o r m a t = " I F ( L E F T ( F I R S T N O T E M P T Y ( & # x A ;       S P L I T ( I F N O T E M P T Y ( { E n t i t y . S e t t i n g s } , { E n t i t y . S e t t i n g s } , & q u o t ; , , , , , , & q u o t ; ) , 0 , f a l s e , & q u o t ; , & q u o t ; ) , & # x A ;       S P L I T ( I F N O T E M P T Y ( { O f f i c e . S e t t i n g s } , { O f f i c e . S e t t i n g s } , & q u o t ; , , , , , , & q u o t ; ) , 0 , f a l s e , & q u o t ; , & q u o t ; ) , & # x A ;       S P L I T ( I F N O T E M P T Y ( { C o u n t r y . S e t t i n g s } , { C o u n t r y . S e t t i n g s } , & q u o t ; , , , , , , & q u o t ; ) , 0 , f a l s e , & q u o t ; , & q u o t ; ) & # x A ;       ) , 5   ) = & q u o t ; D B L U X & q u o t ; , & q u o t ; & q u o t ; , { L a b e l s . P P T - L a w N o w   L i n e } ) "   f o r m a t E v a l u a t o r T y p e = " e x p r e s s i o n "   t e x t C a s e = " i g n o r e C a s e "   r e m o v e C o n t r o l = " f a l s e "   i g n o r e F o r m a t I f E m p t y = " f a l s e " >  
             < p a r a m e t e r s >  
                 < p a r a m e t e r   i d = " 5 a 9 1 7 1 1 4 - 0 0 b 4 - 4 7 4 3 - b a 1 0 - 4 c e 2 2 a 5 3 a d 6 e "   n a m e = " F i e l d   i n d e x "   t y p e = " S y s t e m . I n t 3 2 ,   m s c o r l i b ,   V e r s i o n = 4 . 0 . 0 . 0 ,   C u l t u r e = n e u t r a l ,   P u b l i c K e y T o k e n = b 7 7 a 5 c 5 6 1 9 3 4 e 0 8 9 "   o r d e r = " 9 9 9 "   k e y = " i n d e x "   v a l u e = " "   g r o u p O r d e r = " - 1 "   i s G e n e r a t e d = " f a l s e " / >  
                 < p a r a m e t e r   i d = " 7 1 9 8 c 0 a 4 - 6 b d d - 4 b 5 a - a a 3 f - d 3 e 9 2 6 6 e 7 b f 7 "   n a m e = " P a r e n t   f i e l d   i n d e x "   t y p e = " S y s t e m . I n t 3 2 ,   m s c o r l i b ,   V e r s i o n = 4 . 0 . 0 . 0 ,   C u l t u r e = n e u t r a l ,   P u b l i c K e y T o k e n = b 7 7 a 5 c 5 6 1 9 3 4 e 0 8 9 "   o r d e r = " 9 9 9 "   k e y = " p a r e n t I n d e x "   v a l u e = " "   g r o u p O r d e r = " - 1 "   i s G e n e r a t e d = " f a l s e " / >  
                 < p a r a m e t e r   i d = " 4 c 7 9 b 7 a 3 - f 5 c d - 4 3 1 4 - b 7 3 a - e e 5 4 7 4 5 2 3 a 2 7 "   n a m e = " D e l e t e   i f   e m p t y "   t y p e = " S y s t e m . B o o l e a n ,   m s c o r l i b ,   V e r s i o n = 4 . 0 . 0 . 0 ,   C u l t u r e = n e u t r a l ,   P u b l i c K e y T o k e n = b 7 7 a 5 c 5 6 1 9 3 4 e 0 8 9 "   o r d e r = " 9 9 9 "   k e y = " d e l e t e I f E m p t y "   v a l u e = " F a l s e "   g r o u p O r d e r = " - 1 "   i s G e n e r a t e d = " f a l s e " / >  
                 < p a r a m e t e r   i d = " e 6 a 0 d c 2 7 - f 0 c e - 4 2 5 6 - 9 2 3 0 - d e 7 0 a 4 5 1 a e c 4 " 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a e 2 0 b d d 4 - e f 7 2 - 4 2 1 b - 8 b 0 b - 2 3 4 f 2 7 c c 4 0 c a "   n a m e = " F o r m a t   X M L   c o n t e n t "   t y p e = " S y s t e m . B o o l e a n ,   m s c o r l i b ,   V e r s i o n = 4 . 0 . 0 . 0 ,   C u l t u r e = n e u t r a l ,   P u b l i c K e y T o k e n = b 7 7 a 5 c 5 6 1 9 3 4 e 0 8 9 "   o r d e r = " 9 9 9 "   k e y = " f o r m a t X m l C o n t e n t "   v a l u e = " F a l s e "   g r o u p O r d e r = " - 1 "   i s G e n e r a t e d = " f a l s e " / >  
             < / p a r a m e t e r s >  
         < / c o n t e n t C o n t r o l >  
         < c o n t e n t C o n t r o l   i d = " a b 4 5 3 6 f 4 - 6 8 c 1 - 4 d c 1 - 9 8 2 b - 2 2 4 8 e 6 d d 4 2 5 1 "   n a m e = " L a b e l s . S t a f f "   a s s e m b l y = " I p h e l i o n . O u t l i n e . W o r d . d l l "   t y p e = " I p h e l i o n . O u t l i n e . W o r d . R e n d e r e r s . T e x t R e n d e r e r "   o r d e r = " 2 "   a c t i v e = " t r u e "   e n t i t y I d = " f 9 5 d c 5 f a - 6 e 9 d - 4 b e 9 - 9 d 2 3 - e 0 a d a 2 0 d 8 4 3 8 "   f i e l d I d = " b d 9 8 4 3 c c - d 2 5 9 - 4 2 1 c - 9 3 5 3 - f 5 d 7 e c 6 f 0 2 2 b "   p a r e n t I d = " 0 0 0 0 0 0 0 0 - 0 0 0 0 - 0 0 0 0 - 0 0 0 0 - 0 0 0 0 0 0 0 0 0 0 0 0 "   l e v e l O r d e r = " 1 0 0 "   c o n t r o l T y p e = " p l a i n T e x t "   c o n t r o l E d i t T y p e = " i n l i n e "   e n c l o s i n g B o o k m a r k = " f a l s e "   f o r m a t E v a l u a t o r T y p e = " e x p r e s s i o n "   t e x t C a s e = " i g n o r e C a s e "   r e m o v e C o n t r o l = " f a l s e "   i g n o r e F o r m a t I f E m p t y = " f a l s e " >  
             < p a r a m e t e r s >  
                 < p a r a m e t e r   i d = " 7 5 2 0 a 0 8 2 - 5 d 7 b - 4 9 a 5 - 9 1 d 0 - 3 3 a e a 7 2 1 9 c 6 9 "   n a m e = " F i e l d   i n d e x "   t y p e = " S y s t e m . I n t 3 2 ,   m s c o r l i b ,   V e r s i o n = 4 . 0 . 0 . 0 ,   C u l t u r e = n e u t r a l ,   P u b l i c K e y T o k e n = b 7 7 a 5 c 5 6 1 9 3 4 e 0 8 9 "   o r d e r = " 9 9 9 "   k e y = " i n d e x "   v a l u e = " "   g r o u p O r d e r = " - 1 "   i s G e n e r a t e d = " f a l s e " / >  
                 < p a r a m e t e r   i d = " e 6 9 2 2 b 4 1 - f 9 6 3 - 4 b 8 e - a 4 8 6 - 9 7 2 e 4 0 2 0 9 1 c e "   n a m e = " P a r e n t   f i e l d   i n d e x "   t y p e = " S y s t e m . I n t 3 2 ,   m s c o r l i b ,   V e r s i o n = 4 . 0 . 0 . 0 ,   C u l t u r e = n e u t r a l ,   P u b l i c K e y T o k e n = b 7 7 a 5 c 5 6 1 9 3 4 e 0 8 9 "   o r d e r = " 9 9 9 "   k e y = " p a r e n t I n d e x "   v a l u e = " "   g r o u p O r d e r = " - 1 "   i s G e n e r a t e d = " f a l s e " / >  
                 < p a r a m e t e r   i d = " 9 7 e 2 f 8 a 9 - a 0 a 5 - 4 7 6 b - a f b 6 - 1 d 0 f 0 f c a 2 5 c 9 "   n a m e = " D e l e t e   i f   e m p t y "   t y p e = " S y s t e m . B o o l e a n ,   m s c o r l i b ,   V e r s i o n = 4 . 0 . 0 . 0 ,   C u l t u r e = n e u t r a l ,   P u b l i c K e y T o k e n = b 7 7 a 5 c 5 6 1 9 3 4 e 0 8 9 "   o r d e r = " 9 9 9 "   k e y = " d e l e t e I f E m p t y "   v a l u e = " F a l s e "   g r o u p O r d e r = " - 1 "   i s G e n e r a t e d = " f a l s e " / >  
                 < p a r a m e t e r   i d = " f e 0 0 7 1 a b - d a 1 8 - 4 d 8 4 - 8 e b 9 - a 3 2 8 7 0 e d e 4 9 7 " 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2 1 4 8 4 a a a - 5 6 0 a - 4 0 e 5 - a 3 e f - f 2 d 9 0 8 5 e 9 5 e b "   n a m e = " F o r m a t   X M L   c o n t e n t "   t y p e = " S y s t e m . B o o l e a n ,   m s c o r l i b ,   V e r s i o n = 4 . 0 . 0 . 0 ,   C u l t u r e = n e u t r a l ,   P u b l i c K e y T o k e n = b 7 7 a 5 c 5 6 1 9 3 4 e 0 8 9 "   o r d e r = " 9 9 9 "   k e y = " f o r m a t X m l C o n t e n t "   v a l u e = " F a l s e "   g r o u p O r d e r = " - 1 "   i s G e n e r a t e d = " f a l s e " / >  
             < / p a r a m e t e r s >  
         < / c o n t e n t C o n t r o l >  
         < c o n t e n t C o n t r o l   i d = " 0 8 2 1 a 2 a a - 1 5 5 0 - 4 6 8 8 - a 3 8 d - 7 7 7 d c 9 8 6 8 7 5 5 "   n a m e = " L a b e l s . L a w y e r s "   a s s e m b l y = " I p h e l i o n . O u t l i n e . W o r d . d l l "   t y p e = " I p h e l i o n . O u t l i n e . W o r d . R e n d e r e r s . T e x t R e n d e r e r "   o r d e r = " 2 "   a c t i v e = " t r u e "   e n t i t y I d = " f 9 5 d c 5 f a - 6 e 9 d - 4 b e 9 - 9 d 2 3 - e 0 a d a 2 0 d 8 4 3 8 "   f i e l d I d = " d e 2 9 4 7 8 2 - f 9 a b - 4 c 3 2 - 8 b 8 4 - a 6 2 a 6 0 d 2 c 2 c 2 "   p a r e n t I d = " 0 0 0 0 0 0 0 0 - 0 0 0 0 - 0 0 0 0 - 0 0 0 0 - 0 0 0 0 0 0 0 0 0 0 0 0 "   l e v e l O r d e r = " 1 0 0 "   c o n t r o l T y p e = " p l a i n T e x t "   c o n t r o l E d i t T y p e = " i n l i n e "   e n c l o s i n g B o o k m a r k = " f a l s e "   f o r m a t E v a l u a t o r T y p e = " e x p r e s s i o n "   t e x t C a s e = " i g n o r e C a s e "   r e m o v e C o n t r o l = " f a l s e "   i g n o r e F o r m a t I f E m p t y = " f a l s e " >  
             < p a r a m e t e r s >  
                 < p a r a m e t e r   i d = " 3 b 5 3 a 2 4 a - 6 f a 5 - 4 a 8 e - a 1 2 6 - f 0 c 8 1 e 9 e 4 5 2 a "   n a m e = " F i e l d   i n d e x "   t y p e = " S y s t e m . I n t 3 2 ,   m s c o r l i b ,   V e r s i o n = 4 . 0 . 0 . 0 ,   C u l t u r e = n e u t r a l ,   P u b l i c K e y T o k e n = b 7 7 a 5 c 5 6 1 9 3 4 e 0 8 9 "   o r d e r = " 9 9 9 "   k e y = " i n d e x "   v a l u e = " "   g r o u p O r d e r = " - 1 "   i s G e n e r a t e d = " f a l s e " / >  
                 < p a r a m e t e r   i d = " 7 c d 4 2 7 c a - 0 2 c 7 - 4 f 5 d - a a 2 0 - 3 7 2 1 0 d 8 c 4 1 3 3 "   n a m e = " P a r e n t   f i e l d   i n d e x "   t y p e = " S y s t e m . I n t 3 2 ,   m s c o r l i b ,   V e r s i o n = 4 . 0 . 0 . 0 ,   C u l t u r e = n e u t r a l ,   P u b l i c K e y T o k e n = b 7 7 a 5 c 5 6 1 9 3 4 e 0 8 9 "   o r d e r = " 9 9 9 "   k e y = " p a r e n t I n d e x "   v a l u e = " "   g r o u p O r d e r = " - 1 "   i s G e n e r a t e d = " f a l s e " / >  
                 < p a r a m e t e r   i d = " 1 1 c 3 5 f b b - 4 9 a c - 4 0 6 8 - 9 a 2 5 - 4 4 b 7 e 4 c 6 8 5 c 5 "   n a m e = " D e l e t e   i f   e m p t y "   t y p e = " S y s t e m . B o o l e a n ,   m s c o r l i b ,   V e r s i o n = 4 . 0 . 0 . 0 ,   C u l t u r e = n e u t r a l ,   P u b l i c K e y T o k e n = b 7 7 a 5 c 5 6 1 9 3 4 e 0 8 9 "   o r d e r = " 9 9 9 "   k e y = " d e l e t e I f E m p t y "   v a l u e = " F a l s e "   g r o u p O r d e r = " - 1 "   i s G e n e r a t e d = " f a l s e " / >  
                 < p a r a m e t e r   i d = " 4 c e 6 8 2 d f - 6 a b 0 - 4 3 5 3 - 9 5 5 4 - 2 c b 9 d 0 c 5 0 0 8 7 " 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2 9 4 5 3 9 9 3 - a c 9 b - 4 2 9 c - a 9 e 4 - 0 7 f b 1 6 5 f 5 4 6 1 "   n a m e = " F o r m a t   X M L   c o n t e n t "   t y p e = " S y s t e m . B o o l e a n ,   m s c o r l i b ,   V e r s i o n = 4 . 0 . 0 . 0 ,   C u l t u r e = n e u t r a l ,   P u b l i c K e y T o k e n = b 7 7 a 5 c 5 6 1 9 3 4 e 0 8 9 "   o r d e r = " 9 9 9 "   k e y = " f o r m a t X m l C o n t e n t "   v a l u e = " F a l s e "   g r o u p O r d e r = " - 1 "   i s G e n e r a t e d = " f a l s e " / >  
             < / p a r a m e t e r s >  
         < / c o n t e n t C o n t r o l >  
         < c o n t e n t C o n t r o l   i d = " e 8 9 7 2 0 6 7 - d d 2 b - 4 8 2 7 - 9 c 9 8 - e 7 9 9 0 f e 3 5 c 2 a "   n a m e = " L a b e l s . O f f i c e s "   a s s e m b l y = " I p h e l i o n . O u t l i n e . W o r d . d l l "   t y p e = " I p h e l i o n . O u t l i n e . W o r d . R e n d e r e r s . T e x t R e n d e r e r "   o r d e r = " 2 "   a c t i v e = " t r u e "   e n t i t y I d = " f 9 5 d c 5 f a - 6 e 9 d - 4 b e 9 - 9 d 2 3 - e 0 a d a 2 0 d 8 4 3 8 "   f i e l d I d = " 6 b f a 6 1 f 2 - f 2 1 9 - 4 5 8 5 - 9 3 2 8 - 7 1 4 9 9 9 0 c 3 1 6 c "   p a r e n t I d = " 0 0 0 0 0 0 0 0 - 0 0 0 0 - 0 0 0 0 - 0 0 0 0 - 0 0 0 0 0 0 0 0 0 0 0 0 "   l e v e l O r d e r = " 1 0 0 "   c o n t r o l T y p e = " p l a i n T e x t "   c o n t r o l E d i t T y p e = " i n l i n e "   e n c l o s i n g B o o k m a r k = " f a l s e "   f o r m a t E v a l u a t o r T y p e = " e x p r e s s i o n "   t e x t C a s e = " i g n o r e C a s e "   r e m o v e C o n t r o l = " f a l s e "   i g n o r e F o r m a t I f E m p t y = " f a l s e " >  
             < p a r a m e t e r s >  
                 < p a r a m e t e r   i d = " 7 3 2 3 8 2 5 5 - 3 0 b b - 4 a 4 4 - b 2 1 7 - 1 f 4 0 0 b 7 6 5 6 e 6 "   n a m e = " F i e l d   i n d e x "   t y p e = " S y s t e m . I n t 3 2 ,   m s c o r l i b ,   V e r s i o n = 4 . 0 . 0 . 0 ,   C u l t u r e = n e u t r a l ,   P u b l i c K e y T o k e n = b 7 7 a 5 c 5 6 1 9 3 4 e 0 8 9 "   o r d e r = " 9 9 9 "   k e y = " i n d e x "   v a l u e = " "   g r o u p O r d e r = " - 1 "   i s G e n e r a t e d = " f a l s e " / >  
                 < p a r a m e t e r   i d = " a 4 f a b 2 d f - 8 d 2 5 - 4 0 f 7 - a a f 3 - 2 e 7 d f e 9 6 4 a e c "   n a m e = " P a r e n t   f i e l d   i n d e x "   t y p e = " S y s t e m . I n t 3 2 ,   m s c o r l i b ,   V e r s i o n = 4 . 0 . 0 . 0 ,   C u l t u r e = n e u t r a l ,   P u b l i c K e y T o k e n = b 7 7 a 5 c 5 6 1 9 3 4 e 0 8 9 "   o r d e r = " 9 9 9 "   k e y = " p a r e n t I n d e x "   v a l u e = " "   g r o u p O r d e r = " - 1 "   i s G e n e r a t e d = " f a l s e " / >  
                 < p a r a m e t e r   i d = " f 2 1 5 4 f a 1 - a c 9 7 - 4 0 6 8 - b 1 b 2 - 8 9 1 4 c 4 1 8 6 4 d 2 "   n a m e = " D e l e t e   i f   e m p t y "   t y p e = " S y s t e m . B o o l e a n ,   m s c o r l i b ,   V e r s i o n = 4 . 0 . 0 . 0 ,   C u l t u r e = n e u t r a l ,   P u b l i c K e y T o k e n = b 7 7 a 5 c 5 6 1 9 3 4 e 0 8 9 "   o r d e r = " 9 9 9 "   k e y = " d e l e t e I f E m p t y "   v a l u e = " F a l s e "   g r o u p O r d e r = " - 1 "   i s G e n e r a t e d = " f a l s e " / >  
                 < p a r a m e t e r   i d = " 2 3 a 3 c f 8 f - a c 5 7 - 4 7 7 d - a 4 9 7 - c b 7 6 3 9 3 4 6 4 a 0 " 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c 4 5 8 e 8 c 9 - 7 9 1 7 - 4 5 5 5 - 8 8 f b - 3 3 c 0 9 e 5 d d 2 4 3 "   n a m e = " F o r m a t   X M L   c o n t e n t "   t y p e = " S y s t e m . B o o l e a n ,   m s c o r l i b ,   V e r s i o n = 4 . 0 . 0 . 0 ,   C u l t u r e = n e u t r a l ,   P u b l i c K e y T o k e n = b 7 7 a 5 c 5 6 1 9 3 4 e 0 8 9 "   o r d e r = " 9 9 9 "   k e y = " f o r m a t X m l C o n t e n t "   v a l u e = " F a l s e "   g r o u p O r d e r = " - 1 "   i s G e n e r a t e d = " f a l s e " / >  
             < / p a r a m e t e r s >  
         < / c o n t e n t C o n t r o l >  
         < c o n t e n t C o n t r o l   i d = " 4 7 8 b c e 1 9 - 9 b 9 f - 4 3 a c - b c f d - 8 f 0 8 e 9 0 9 c 2 2 f "   n a m e = " L a b e l s . C i t i e s "   a s s e m b l y = " I p h e l i o n . O u t l i n e . W o r d . d l l "   t y p e = " I p h e l i o n . O u t l i n e . W o r d . R e n d e r e r s . T e x t R e n d e r e r "   o r d e r = " 2 "   a c t i v e = " t r u e "   e n t i t y I d = " f 9 5 d c 5 f a - 6 e 9 d - 4 b e 9 - 9 d 2 3 - e 0 a d a 2 0 d 8 4 3 8 "   f i e l d I d = " d c b 8 4 7 f 1 - e 3 2 1 - 4 9 4 c - b b f b - 3 6 0 8 2 2 f 4 5 8 e c "   p a r e n t I d = " 0 0 0 0 0 0 0 0 - 0 0 0 0 - 0 0 0 0 - 0 0 0 0 - 0 0 0 0 0 0 0 0 0 0 0 0 "   l e v e l O r d e r = " 1 0 0 "   c o n t r o l T y p e = " p l a i n T e x t "   c o n t r o l E d i t T y p e = " i n l i n e "   e n c l o s i n g B o o k m a r k = " f a l s e "   f o r m a t E v a l u a t o r T y p e = " e x p r e s s i o n "   t e x t C a s e = " i g n o r e C a s e "   r e m o v e C o n t r o l = " f a l s e "   i g n o r e F o r m a t I f E m p t y = " f a l s e " >  
             < p a r a m e t e r s >  
                 < p a r a m e t e r   i d = " 4 4 d 4 3 a d e - f e a b - 4 0 3 d - 9 2 d 8 - f b 8 f e 6 8 6 0 f b 7 "   n a m e = " F i e l d   i n d e x "   t y p e = " S y s t e m . I n t 3 2 ,   m s c o r l i b ,   V e r s i o n = 4 . 0 . 0 . 0 ,   C u l t u r e = n e u t r a l ,   P u b l i c K e y T o k e n = b 7 7 a 5 c 5 6 1 9 3 4 e 0 8 9 "   o r d e r = " 9 9 9 "   k e y = " i n d e x "   v a l u e = " "   g r o u p O r d e r = " - 1 "   i s G e n e r a t e d = " f a l s e " / >  
                 < p a r a m e t e r   i d = " a f 4 8 5 a b 9 - 9 d 6 9 - 4 9 b a - a 2 0 c - 3 7 e 3 4 4 a 1 6 f c f "   n a m e = " P a r e n t   f i e l d   i n d e x "   t y p e = " S y s t e m . I n t 3 2 ,   m s c o r l i b ,   V e r s i o n = 4 . 0 . 0 . 0 ,   C u l t u r e = n e u t r a l ,   P u b l i c K e y T o k e n = b 7 7 a 5 c 5 6 1 9 3 4 e 0 8 9 "   o r d e r = " 9 9 9 "   k e y = " p a r e n t I n d e x "   v a l u e = " "   g r o u p O r d e r = " - 1 "   i s G e n e r a t e d = " f a l s e " / >  
                 < p a r a m e t e r   i d = " 1 5 7 a b d f 2 - e 9 1 4 - 4 3 a 8 - a f d 7 - e 7 b 0 1 0 1 d 3 2 b e "   n a m e = " D e l e t e   i f   e m p t y "   t y p e = " S y s t e m . B o o l e a n ,   m s c o r l i b ,   V e r s i o n = 4 . 0 . 0 . 0 ,   C u l t u r e = n e u t r a l ,   P u b l i c K e y T o k e n = b 7 7 a 5 c 5 6 1 9 3 4 e 0 8 9 "   o r d e r = " 9 9 9 "   k e y = " d e l e t e I f E m p t y "   v a l u e = " F a l s e "   g r o u p O r d e r = " - 1 "   i s G e n e r a t e d = " f a l s e " / >  
                 < p a r a m e t e r   i d = " b c 9 4 3 9 6 8 - 7 c 3 3 - 4 1 1 c - b d d a - a b 8 d 3 d 2 b 4 6 8 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6 4 9 d 2 c c 3 - e b a a - 4 3 3 2 - 9 f c 0 - c e c 7 d 9 1 f b 8 1 5 "   n a m e = " F o r m a t   X M L   c o n t e n t "   t y p e = " S y s t e m . B o o l e a n ,   m s c o r l i b ,   V e r s i o n = 4 . 0 . 0 . 0 ,   C u l t u r e = n e u t r a l ,   P u b l i c K e y T o k e n = b 7 7 a 5 c 5 6 1 9 3 4 e 0 8 9 "   o r d e r = " 9 9 9 "   k e y = " f o r m a t X m l C o n t e n t "   v a l u e = " F a l s e "   g r o u p O r d e r = " - 1 "   i s G e n e r a t e d = " f a l s e " / >  
             < / p a r a m e t e r s >  
         < / c o n t e n t C o n t r o l >  
         < c o n t e n t C o n t r o l   i d = " 3 5 4 f f e e d - 2 5 f 2 - 4 3 8 3 - a 0 0 6 - 7 0 7 2 5 1 c f 0 c f 4 "   n a m e = " L a b e l s . C o u n t r i e s "   a s s e m b l y = " I p h e l i o n . O u t l i n e . W o r d . d l l "   t y p e = " I p h e l i o n . O u t l i n e . W o r d . R e n d e r e r s . T e x t R e n d e r e r "   o r d e r = " 2 "   a c t i v e = " t r u e "   e n t i t y I d = " f 9 5 d c 5 f a - 6 e 9 d - 4 b e 9 - 9 d 2 3 - e 0 a d a 2 0 d 8 4 3 8 "   f i e l d I d = " 4 0 5 c c 4 7 8 - 6 d 7 3 - 4 2 d e - 9 7 2 5 - 6 2 a f 3 1 c 4 c d 3 f "   p a r e n t I d = " 0 0 0 0 0 0 0 0 - 0 0 0 0 - 0 0 0 0 - 0 0 0 0 - 0 0 0 0 0 0 0 0 0 0 0 0 "   l e v e l O r d e r = " 1 0 0 "   c o n t r o l T y p e = " p l a i n T e x t "   c o n t r o l E d i t T y p e = " i n l i n e "   e n c l o s i n g B o o k m a r k = " f a l s e "   f o r m a t E v a l u a t o r T y p e = " e x p r e s s i o n "   t e x t C a s e = " i g n o r e C a s e "   r e m o v e C o n t r o l = " f a l s e "   i g n o r e F o r m a t I f E m p t y = " f a l s e " >  
             < p a r a m e t e r s >  
                 < p a r a m e t e r   i d = " 1 1 6 8 7 f 8 0 - 1 c a b - 4 f 4 e - 8 c 2 5 - 1 9 2 4 9 2 a 5 b 6 4 4 "   n a m e = " F i e l d   i n d e x "   t y p e = " S y s t e m . I n t 3 2 ,   m s c o r l i b ,   V e r s i o n = 4 . 0 . 0 . 0 ,   C u l t u r e = n e u t r a l ,   P u b l i c K e y T o k e n = b 7 7 a 5 c 5 6 1 9 3 4 e 0 8 9 "   o r d e r = " 9 9 9 "   k e y = " i n d e x "   v a l u e = " "   g r o u p O r d e r = " - 1 "   i s G e n e r a t e d = " f a l s e " / >  
                 < p a r a m e t e r   i d = " 1 3 9 c 4 f 4 5 - f 3 0 5 - 4 e e 9 - 9 7 b c - f a 5 2 4 0 f e 1 5 a 2 "   n a m e = " P a r e n t   f i e l d   i n d e x "   t y p e = " S y s t e m . I n t 3 2 ,   m s c o r l i b ,   V e r s i o n = 4 . 0 . 0 . 0 ,   C u l t u r e = n e u t r a l ,   P u b l i c K e y T o k e n = b 7 7 a 5 c 5 6 1 9 3 4 e 0 8 9 "   o r d e r = " 9 9 9 "   k e y = " p a r e n t I n d e x "   v a l u e = " "   g r o u p O r d e r = " - 1 "   i s G e n e r a t e d = " f a l s e " / >  
                 < p a r a m e t e r   i d = " 2 8 b f d 8 b 6 - 8 f e 3 - 4 7 e 3 - a 6 8 f - 9 4 e 1 f 2 6 a 7 9 c e "   n a m e = " D e l e t e   i f   e m p t y "   t y p e = " S y s t e m . B o o l e a n ,   m s c o r l i b ,   V e r s i o n = 4 . 0 . 0 . 0 ,   C u l t u r e = n e u t r a l ,   P u b l i c K e y T o k e n = b 7 7 a 5 c 5 6 1 9 3 4 e 0 8 9 "   o r d e r = " 9 9 9 "   k e y = " d e l e t e I f E m p t y "   v a l u e = " F a l s e "   g r o u p O r d e r = " - 1 "   i s G e n e r a t e d = " f a l s e " / >  
                 < p a r a m e t e r   i d = " 5 5 f e 1 0 6 f - 5 5 1 5 - 4 4 d 0 - b e a f - 3 c 8 6 d 3 b 0 f f 9 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a 7 2 7 b 6 3 6 - 6 7 b 8 - 4 4 a 2 - b f 3 a - 0 0 6 4 a e 7 a 6 a a 6 "   n a m e = " F o r m a t   X M L   c o n t e n t "   t y p e = " S y s t e m . B o o l e a n ,   m s c o r l i b ,   V e r s i o n = 4 . 0 . 0 . 0 ,   C u l t u r e = n e u t r a l ,   P u b l i c K e y T o k e n = b 7 7 a 5 c 5 6 1 9 3 4 e 0 8 9 "   o r d e r = " 9 9 9 "   k e y = " f o r m a t X m l C o n t e n t "   v a l u e = " F a l s e "   g r o u p O r d e r = " - 1 "   i s G e n e r a t e d = " f a l s e " / >  
             < / p a r a m e t e r s >  
         < / c o n t e n t C o n t r o l >  
         < c o n t e n t C o n t r o l   i d = " a 7 8 c a 0 c 5 - c 6 9 5 - 4 2 1 b - a 6 6 0 - d c 3 2 9 2 3 2 9 3 c a "   n a m e = " L a b e l s . N o O f f i c e s "   a s s e m b l y = " I p h e l i o n . O u t l i n e . W o r d . d l l "   t y p e = " I p h e l i o n . O u t l i n e . W o r d . R e n d e r e r s . T e x t R e n d e r e r "   o r d e r = " 2 "   a c t i v e = " t r u e "   e n t i t y I d = " f 9 5 d c 5 f a - 6 e 9 d - 4 b e 9 - 9 d 2 3 - e 0 a d a 2 0 d 8 4 3 8 "   f i e l d I d = " 6 4 f 1 e 0 d 8 - b e 6 9 - 4 c a 7 - b a d 0 - 3 f a 5 c 4 b 5 c a 7 f "   p a r e n t I d = " 0 0 0 0 0 0 0 0 - 0 0 0 0 - 0 0 0 0 - 0 0 0 0 - 0 0 0 0 0 0 0 0 0 0 0 0 "   l e v e l O r d e r = " 1 0 0 "   c o n t r o l T y p e = " p l a i n T e x t "   c o n t r o l E d i t T y p e = " i n l i n e "   e n c l o s i n g B o o k m a r k = " f a l s e "   f o r m a t E v a l u a t o r T y p e = " e x p r e s s i o n "   t e x t C a s e = " i g n o r e C a s e "   r e m o v e C o n t r o l = " f a l s e "   i g n o r e F o r m a t I f E m p t y = " f a l s e " >  
             < p a r a m e t e r s >  
                 < p a r a m e t e r   i d = " 9 4 1 0 1 7 3 1 - 7 2 b f - 4 e f 7 - 8 a 6 4 - 0 8 9 c 5 d 0 4 7 e f 1 "   n a m e = " F i e l d   i n d e x "   t y p e = " S y s t e m . I n t 3 2 ,   m s c o r l i b ,   V e r s i o n = 4 . 0 . 0 . 0 ,   C u l t u r e = n e u t r a l ,   P u b l i c K e y T o k e n = b 7 7 a 5 c 5 6 1 9 3 4 e 0 8 9 "   o r d e r = " 9 9 9 "   k e y = " i n d e x "   v a l u e = " "   g r o u p O r d e r = " - 1 "   i s G e n e r a t e d = " f a l s e " / >  
                 < p a r a m e t e r   i d = " 4 e c b 1 2 5 0 - 2 b 0 5 - 4 d 9 0 - b 9 6 e - 3 b 6 2 1 1 4 9 9 7 5 1 "   n a m e = " P a r e n t   f i e l d   i n d e x "   t y p e = " S y s t e m . I n t 3 2 ,   m s c o r l i b ,   V e r s i o n = 4 . 0 . 0 . 0 ,   C u l t u r e = n e u t r a l ,   P u b l i c K e y T o k e n = b 7 7 a 5 c 5 6 1 9 3 4 e 0 8 9 "   o r d e r = " 9 9 9 "   k e y = " p a r e n t I n d e x "   v a l u e = " "   g r o u p O r d e r = " - 1 "   i s G e n e r a t e d = " f a l s e " / >  
                 < p a r a m e t e r   i d = " 2 d e e 0 a 8 9 - f 5 7 d - 4 e a b - a f 2 f - b 7 1 5 a 4 c c 6 2 4 6 "   n a m e = " D e l e t e   i f   e m p t y "   t y p e = " S y s t e m . B o o l e a n ,   m s c o r l i b ,   V e r s i o n = 4 . 0 . 0 . 0 ,   C u l t u r e = n e u t r a l ,   P u b l i c K e y T o k e n = b 7 7 a 5 c 5 6 1 9 3 4 e 0 8 9 "   o r d e r = " 9 9 9 "   k e y = " d e l e t e I f E m p t y "   v a l u e = " F a l s e "   g r o u p O r d e r = " - 1 "   i s G e n e r a t e d = " f a l s e " / >  
                 < p a r a m e t e r   i d = " 3 1 b 6 a 8 e 8 - e f 0 b - 4 e 9 d - 8 a d 3 - 1 a a d 9 d 4 9 2 2 8 5 " 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p a r a m e t e r   i d = " 0 6 8 6 7 3 c a - b e 2 3 - 4 b e a - a 4 9 5 - e 0 9 7 b 7 d 9 2 f 5 3 "   n a m e = " F o r m a t   X M L   c o n t e n t "   t y p e = " S y s t e m . B o o l e a n ,   m s c o r l i b ,   V e r s i o n = 4 . 0 . 0 . 0 ,   C u l t u r e = n e u t r a l ,   P u b l i c K e y T o k e n = b 7 7 a 5 c 5 6 1 9 3 4 e 0 8 9 "   o r d e r = " 9 9 9 "   k e y = " f o r m a t X m l C o n t e n t "   v a l u e = " F a l s e "   g r o u p O r d e r = " - 1 "   i s G e n e r a t e d = " f a l s e " / >  
             < / p a r a m e t e r s >  
         < / c o n t e n t C o n t r o l >  
         < c o n t e n t C o n t r o l   i d = " a 4 e 4 f e d 6 - e 5 9 c - 4 a f 8 - b 6 b 1 - 7 b 6 5 b a 5 2 0 a 2 0 "   n a m e = " L a b e l s . P a r t n e r s _ L i n e 1 "   a s s e m b l y = " I p h e l i o n . O u t l i n e . P o w e r P o i n t . D L L "   t y p e = " I p h e l i o n . O u t l i n e . P o w e r P o i n t . R e n d e r e r s . X m l F o r m a t t e d T e x t R e n d e r e r "   o r d e r = " 2 "   a c t i v e = " t r u e "   e n t i t y I d = " f 9 5 d c 5 f a - 6 e 9 d - 4 b e 9 - 9 d 2 3 - e 0 a d a 2 0 d 8 4 3 8 "   f i e l d I d = " f 0 b 8 d 7 0 2 - c b 7 4 - 4 c 4 1 - 8 e e f - 4 a a 2 4 c f 4 b 7 b e "   p a r e n t I d = " 0 0 0 0 0 0 0 0 - 0 0 0 0 - 0 0 0 0 - 0 0 0 0 - 0 0 0 0 0 0 0 0 0 0 0 0 "   l e v e l O r d e r = " 1 0 0 "   c o n t r o l T y p e = " p l a i n T e x t "   c o n t r o l E d i t T y p e = " i n l i n e "   e n c l o s i n g B o o k m a r k = " f a l s e "   f o r m a t E v a l u a t o r T y p e = " e x p r e s s i o n "   t e x t C a s e = " i g n o r e C a s e "   r e m o v e C o n t r o l = " f a l s e "   i g n o r e F o r m a t I f E m p t y = " f a l s e " >  
             < p a r a m e t e r s >  
                 < p a r a m e t e r   i d = " b c c 1 a f 1 a - c a a c - 4 4 c a - b 7 a 8 - c 3 c 5 6 f d 6 e 8 8 8 "   n a m e = " F i e l d   i n d e x "   t y p e = " S y s t e m . I n t 3 2 ,   m s c o r l i b ,   V e r s i o n = 4 . 0 . 0 . 0 ,   C u l t u r e = n e u t r a l ,   P u b l i c K e y T o k e n = b 7 7 a 5 c 5 6 1 9 3 4 e 0 8 9 "   o r d e r = " 9 9 9 "   k e y = " i n d e x "   v a l u e = " "   g r o u p O r d e r = " - 1 "   i s G e n e r a t e d = " f a l s e " / >  
                 < p a r a m e t e r   i d = " 5 6 b 0 2 2 3 b - 7 6 f 4 - 4 5 d c - 8 a 8 2 - 6 a 7 e c 9 1 5 f a 9 4 "   n a m e = " P a r e n t   f i e l d   i n d e x "   t y p e = " S y s t e m . I n t 3 2 ,   m s c o r l i b ,   V e r s i o n = 4 . 0 . 0 . 0 ,   C u l t u r e = n e u t r a l ,   P u b l i c K e y T o k e n = b 7 7 a 5 c 5 6 1 9 3 4 e 0 8 9 "   o r d e r = " 9 9 9 "   k e y = " p a r e n t I n d e x "   v a l u e = " "   g r o u p O r d e r = " - 1 "   i s G e n e r a t e d = " f a l s e " / >  
                 < p a r a m e t e r   i d = " 0 4 e c d 2 6 1 - 6 8 7 8 - 4 0 7 8 - 9 a c a - a 7 f c 0 6 4 e 8 7 c 4 "   n a m e = " D e l e t e   i f   e m p t y "   t y p e = " S y s t e m . B o o l e a n ,   m s c o r l i b ,   V e r s i o n = 4 . 0 . 0 . 0 ,   C u l t u r e = n e u t r a l ,   P u b l i c K e y T o k e n = b 7 7 a 5 c 5 6 1 9 3 4 e 0 8 9 "   o r d e r = " 9 9 9 "   k e y = " d e l e t e I f E m p t y "   v a l u e = " F a l s e "   g r o u p O r d e r = " - 1 "   i s G e n e r a t e d = " f a l s e " / >  
             < / p a r a m e t e r s >  
         < / c o n t e n t C o n t r o l >  
         < c o n t e n t C o n t r o l   i d = " 7 9 3 f 0 e 4 1 - e 5 e 5 - 4 a a 4 - b 8 3 9 - 7 2 e 3 0 6 4 f b b b d "   n a m e = " D e f a u l t _ T e x t _ 2 "   a s s e m b l y = " I p h e l i o n . O u t l i n e . P o w e r P o i n t . D L L "   t y p e = " I p h e l i o n . O u t l i n e . P o w e r P o i n t . R e n d e r e r s . X m l F o r m a t t e d T e x t R e n d e r e r "   o r d e r = " 2 "   a c t i v e = " t r u e "   e n t i t y I d = " f 9 5 d c 5 f a - 6 e 9 d - 4 b e 9 - 9 d 2 3 - e 0 a d a 2 0 d 8 4 3 8 "   f i e l d I d = " c 0 0 1 a 3 5 e - 2 7 4 a - 4 9 f 7 - 9 c c f - a 5 5 9 c 9 3 6 1 b 9 2 "   p a r e n t I d = " 0 0 0 0 0 0 0 0 - 0 0 0 0 - 0 0 0 0 - 0 0 0 0 - 0 0 0 0 0 0 0 0 0 0 0 0 "   l e v e l O r d e r = " 1 0 0 "   c o n t r o l T y p e = " p l a i n T e x t "   c o n t r o l E d i t T y p e = " i n l i n e "   e n c l o s i n g B o o k m a r k = " f a l s e "   f o r m a t = " I F ( L E F T ( F I R S T N O T E M P T Y ( & # x A ;   S P L I T ( I F N O T E M P T Y ( { E n t i t y . S e t t i n g s } , { E n t i t y . S e t t i n g s } , & q u o t ; , , , , , , & q u o t ; ) , 0 , f a l s e , & q u o t ; , & q u o t ; ) , & # x A ;   S P L I T ( I F N O T E M P T Y ( { O f f i c e . S e t t i n g s } , { O f f i c e . S e t t i n g s } , & q u o t ; , , , , , , & q u o t ; ) , 0 , f a l s e , & q u o t ; , & q u o t ; ) , & # x A ;   S P L I T ( I F N O T E M P T Y ( { C o u n t r y . S e t t i n g s } , { C o u n t r y . S e t t i n g s } , & q u o t ; , , , , , , & q u o t ; ) , 0 , f a l s e , & q u o t ; , & q u o t ; ) & # x A ;       ) , 5   ) = & q u o t ; D B L U X & q u o t ; , & q u o t ; & q u o t ; , & # x A ;       & # x A ;   { L a b e l s . P i t c h - B a c k   P a g e - D i s c l a i m e r }   & a m p ;   C H A R ( 1 3 )   & a m p ;   C H A R ( 1 3 )   & a m p ;   & # x A ;   { L a b e l s . C o r e - C M S   E E I G   D i s c l a i m e r }   & a m p ;   C H A R ( 1 3 )   & a m p ;   C H A R ( 1 3 )   & a m p ;   & # x A ;   & q u o t ; & l t ; b & g t ; & q u o t ;   & a m p ;   { L a b e l s . C M S   L o c a t i o n s }   & a m p ;   & q u o t ; & l t ; / b & g t ; & q u o t ;   & a m p ;   C H A R ( 1 3 )   & a m p ; & # x A ;   { L a b e l s . C o r e - G l o b a l   O f f i c e   L i s t } ) "   f o r m a t E v a l u a t o r T y p e = " e x p r e s s i o n "   t e x t C a s e = " i g n o r e C a s e "   r e m o v e C o n t r o l = " f a l s e "   i g n o r e F o r m a t I f E m p t y = " f a l s e " >  
             < p a r a m e t e r s >  
                 < p a r a m e t e r   i d = " 4 5 1 9 1 b 5 9 - 2 7 e c - 4 7 1 0 - b 8 f 4 - e 9 6 e 1 6 a a 0 a 7 3 "   n a m e = " F i e l d   i n d e x "   t y p e = " S y s t e m . I n t 3 2 ,   m s c o r l i b ,   V e r s i o n = 4 . 0 . 0 . 0 ,   C u l t u r e = n e u t r a l ,   P u b l i c K e y T o k e n = b 7 7 a 5 c 5 6 1 9 3 4 e 0 8 9 "   o r d e r = " 9 9 9 "   k e y = " i n d e x "   v a l u e = " "   g r o u p O r d e r = " - 1 "   i s G e n e r a t e d = " f a l s e " / >  
                 < p a r a m e t e r   i d = " d 9 2 e 6 1 7 e - 0 9 c 0 - 4 b 8 7 - a 1 3 8 - d f e 8 6 9 3 e e 9 9 0 "   n a m e = " P a r e n t   f i e l d   i n d e x "   t y p e = " S y s t e m . I n t 3 2 ,   m s c o r l i b ,   V e r s i o n = 4 . 0 . 0 . 0 ,   C u l t u r e = n e u t r a l ,   P u b l i c K e y T o k e n = b 7 7 a 5 c 5 6 1 9 3 4 e 0 8 9 "   o r d e r = " 9 9 9 "   k e y = " p a r e n t I n d e x "   v a l u e = " "   g r o u p O r d e r = " - 1 "   i s G e n e r a t e d = " f a l s e " / >  
                 < p a r a m e t e r   i d = " 1 0 5 1 6 e f 1 - 8 0 4 f - 4 5 3 4 - 8 6 1 8 - d 3 6 d 4 8 f 4 d 5 6 e "   n a m e = " D e l e t e   i f   e m p t y "   t y p e = " S y s t e m . B o o l e a n ,   m s c o r l i b ,   V e r s i o n = 4 . 0 . 0 . 0 ,   C u l t u r e = n e u t r a l ,   P u b l i c K e y T o k e n = b 7 7 a 5 c 5 6 1 9 3 4 e 0 8 9 "   o r d e r = " 9 9 9 "   k e y = " d e l e t e I f E m p t y "   v a l u e = " F a l s e "   g r o u p O r d e r = " - 1 "   i s G e n e r a t e d = " f a l s e " / >  
             < / p a r a m e t e r s >  
         < / c o n t e n t C o n t r o l >  
         < c o n t e n t C o n t r o l   i d = " 3 f 7 b a 2 3 4 - b 1 4 b - 4 3 a 0 - 9 0 a 3 - f 1 8 3 8 5 3 2 1 5 8 8 "   n a m e = " L a b e l s . C o r e - G l o b a l   O f f i c e   L i s t "   a s s e m b l y = " I p h e l i o n . O u t l i n e . P o w e r P o i n t . D L L "   t y p e = " I p h e l i o n . O u t l i n e . P o w e r P o i n t . R e n d e r e r s . X m l F o r m a t t e d T e x t R e n d e r e r "   o r d e r = " 2 "   a c t i v e = " t r u e "   e n t i t y I d = " f 9 5 d c 5 f a - 6 e 9 d - 4 b e 9 - 9 d 2 3 - e 0 a d a 2 0 d 8 4 3 8 "   f i e l d I d = " 6 5 8 4 8 4 7 b - d d 2 2 - 4 d 8 f - a e 1 0 - a f b 3 2 2 f f b 6 d 0 "   p a r e n t I d = " 0 0 0 0 0 0 0 0 - 0 0 0 0 - 0 0 0 0 - 0 0 0 0 - 0 0 0 0 0 0 0 0 0 0 0 0 "   l e v e l O r d e r = " 1 0 0 "   c o n t r o l T y p e = " p l a i n T e x t "   c o n t r o l E d i t T y p e = " i n l i n e "   e n c l o s i n g B o o k m a r k = " f a l s e "   f o r m a t = " I F ( L E F T ( F I R S T N O T E M P T Y ( & # x A ;   S P L I T ( I F N O T E M P T Y ( { E n t i t y . S e t t i n g s } , { E n t i t y . S e t t i n g s } , & q u o t ; , , , , , , & q u o t ; ) , 0 , f a l s e , & q u o t ; , & q u o t ; ) , & # x A ;   S P L I T ( I F N O T E M P T Y ( { O f f i c e . S e t t i n g s } , { O f f i c e . S e t t i n g s } , & q u o t ; , , , , , , & q u o t ; ) , 0 , f a l s e , & q u o t ; , & q u o t ; ) , & # x A ;   S P L I T ( I F N O T E M P T Y ( { C o u n t r y . S e t t i n g s } , { C o u n t r y . S e t t i n g s } , & q u o t ; , , , , , , & q u o t ; ) , 0 , f a l s e , & q u o t ; , & q u o t ; ) & # x A ;       ) , 5   ) = & q u o t ; D B L U X & q u o t ; , & # x A ; & q u o t ; & l t ; b & g t ; & q u o t ;   & a m p ;   { L a b e l s . C M S   L o c a t i o n s }   & a m p ;   & q u o t ; & l t ; / b & g t ; & q u o t ;   & a m p ;   C H A R ( 1 3 )   & a m p ; & # x A ;   { L a b e l s . C o r e - G l o b a l   O f f i c e   L i s t }   & a m p ;   C H A R ( 1 3 ) , & q u o t ; & q u o t ; ) "   f o r m a t E v a l u a t o r T y p e = " e x p r e s s i o n "   t e x t C a s e = " i g n o r e C a s e "   r e m o v e C o n t r o l = " f a l s e "   i g n o r e F o r m a t I f E m p t y = " f a l s e " >  
             < p a r a m e t e r s >  
                 < p a r a m e t e r   i d = " e 3 d 0 7 7 c 6 - 1 5 f 3 - 4 5 e f - 8 c b 8 - b f e d 1 9 6 f 7 d e d "   n a m e = " F i e l d   i n d e x "   t y p e = " S y s t e m . I n t 3 2 ,   m s c o r l i b ,   V e r s i o n = 4 . 0 . 0 . 0 ,   C u l t u r e = n e u t r a l ,   P u b l i c K e y T o k e n = b 7 7 a 5 c 5 6 1 9 3 4 e 0 8 9 "   o r d e r = " 9 9 9 "   k e y = " i n d e x "   v a l u e = " "   g r o u p O r d e r = " - 1 "   i s G e n e r a t e d = " f a l s e " / >  
                 < p a r a m e t e r   i d = " 8 d 5 a c d 8 7 - d d 8 d - 4 9 5 c - 8 f 8 9 - a 1 6 b 9 4 6 4 2 7 5 7 "   n a m e = " P a r e n t   f i e l d   i n d e x "   t y p e = " S y s t e m . I n t 3 2 ,   m s c o r l i b ,   V e r s i o n = 4 . 0 . 0 . 0 ,   C u l t u r e = n e u t r a l ,   P u b l i c K e y T o k e n = b 7 7 a 5 c 5 6 1 9 3 4 e 0 8 9 "   o r d e r = " 9 9 9 "   k e y = " p a r e n t I n d e x "   v a l u e = " "   g r o u p O r d e r = " - 1 "   i s G e n e r a t e d = " f a l s e " / >  
                 < p a r a m e t e r   i d = " 1 c f 8 f 9 6 f - f a 2 0 - 4 b 9 c - 9 d f 4 - 6 8 1 c a 9 7 6 9 0 b 0 "   n a m e = " D e l e t e   i f   e m p t y "   t y p e = " S y s t e m . B o o l e a n ,   m s c o r l i b ,   V e r s i o n = 4 . 0 . 0 . 0 ,   C u l t u r e = n e u t r a l ,   P u b l i c K e y T o k e n = b 7 7 a 5 c 5 6 1 9 3 4 e 0 8 9 "   o r d e r = " 9 9 9 "   k e y = " d e l e t e I f E m p t y "   v a l u e = " F a l s e "   g r o u p O r d e r = " - 1 "   i s G e n e r a t e d = " f a l s e " / >  
             < / p a r a m e t e r s >  
         < / c o n t e n t C o n t r o l >  
         < c o n t e n t C o n t r o l   i d = " c b c f 0 2 4 0 - f e 1 f - 4 f 6 b - a 9 1 5 - 6 e 3 2 e 7 5 a 9 6 c 1 "   n a m e = " D e f a u l t _ T e x t _ 1 "   a s s e m b l y = " I p h e l i o n . O u t l i n e . P o w e r P o i n t . D L L "   t y p e = " I p h e l i o n . O u t l i n e . P o w e r P o i n t . R e n d e r e r s . X m l F o r m a t t e d T e x t R e n d e r e r "   o r d e r = " 2 "   a c t i v e = " t r u e "   e n t i t y I d = " f 9 5 d c 5 f a - 6 e 9 d - 4 b e 9 - 9 d 2 3 - e 0 a d a 2 0 d 8 4 3 8 "   f i e l d I d = " 2 4 0 a 4 e e d - a 0 9 6 - 4 a a f - b 8 1 f - 8 6 b b 4 8 4 d f d a 0 "   p a r e n t I d = " 0 0 0 0 0 0 0 0 - 0 0 0 0 - 0 0 0 0 - 0 0 0 0 - 0 0 0 0 0 0 0 0 0 0 0 0 "   l e v e l O r d e r = " 1 0 0 "   c o n t r o l T y p e = " p l a i n T e x t "   c o n t r o l E d i t T y p e = " i n l i n e "   e n c l o s i n g B o o k m a r k = " f a l s e "   f o r m a t = " I F ( L E F T ( F I R S T N O T E M P T Y ( & # x A ;   S P L I T ( I F N O T E M P T Y ( { E n t i t y . S e t t i n g s } , { E n t i t y . S e t t i n g s } , & q u o t ; , , , , , , & q u o t ; ) , 0 , f a l s e , & q u o t ; , & q u o t ; ) , & # x A ;   S P L I T ( I F N O T E M P T Y ( { O f f i c e . S e t t i n g s } , { O f f i c e . S e t t i n g s } , & q u o t ; , , , , , , & q u o t ; ) , 0 , f a l s e , & q u o t ; , & q u o t ; ) , & # x A ;   S P L I T ( I F N O T E M P T Y ( { C o u n t r y . S e t t i n g s } , { C o u n t r y . S e t t i n g s } , & q u o t ; , , , , , , & q u o t ; ) , 0 , f a l s e , & q u o t ; , & q u o t ; ) & # x A ;       ) , 5   ) = & q u o t ; D B L U X & q u o t ; , & q u o t ; & q u o t ; , & # x A ;   & q u o t ; & l t ; b & g t ; & q u o t ;   & a m p ;   { L a b e l s . P i t c h - B a c k   p a g e - L a w N o w   T e x t }   & a m p ;   & q u o t ; & l t ; / b & g t ; & q u o t ;   & a m p ;   C H A R ( 1 3 )   & a m p ;   C H A R ( 1 3 )   & a m p ; & # x A ;   { L a b e l s . P i t c h - B a c k   p a g e - L a w N o w   S u b   T e x t }   & a m p ;   C H A R ( 1 3 )   & a m p ; & # x A ;   & q u o t ; & l t ; b & g t ; & q u o t ;   & a m p ;   { L a b e l s . P i t c h - B a c k   p a g e - L a w N o w   U R L }   & a m p ;   & q u o t ; & l t ; / b & g t ; & q u o t ;   & a m p ;   C H A R ( 1 3 ) & # x A ;   ) "   f o r m a t E v a l u a t o r T y p e = " e x p r e s s i o n "   t e x t C a s e = " i g n o r e C a s e "   r e m o v e C o n t r o l = " f a l s e "   i g n o r e F o r m a t I f E m p t y = " f a l s e " >  
             < p a r a m e t e r s >  
                 < p a r a m e t e r   i d = " 9 5 a a a d c a - 2 3 6 3 - 4 f 1 7 - 8 4 c f - b 6 f 8 2 c 1 d 7 c 2 4 "   n a m e = " F i e l d   i n d e x "   t y p e = " S y s t e m . I n t 3 2 ,   m s c o r l i b ,   V e r s i o n = 4 . 0 . 0 . 0 ,   C u l t u r e = n e u t r a l ,   P u b l i c K e y T o k e n = b 7 7 a 5 c 5 6 1 9 3 4 e 0 8 9 "   o r d e r = " 9 9 9 "   k e y = " i n d e x "   v a l u e = " "   g r o u p O r d e r = " - 1 "   i s G e n e r a t e d = " f a l s e " / >  
                 < p a r a m e t e r   i d = " 1 6 8 9 b 8 0 e - 6 c a 2 - 4 c 0 9 - 9 b d f - 0 a 9 7 7 1 0 8 8 8 b 0 "   n a m e = " P a r e n t   f i e l d   i n d e x "   t y p e = " S y s t e m . I n t 3 2 ,   m s c o r l i b ,   V e r s i o n = 4 . 0 . 0 . 0 ,   C u l t u r e = n e u t r a l ,   P u b l i c K e y T o k e n = b 7 7 a 5 c 5 6 1 9 3 4 e 0 8 9 "   o r d e r = " 9 9 9 "   k e y = " p a r e n t I n d e x "   v a l u e = " "   g r o u p O r d e r = " - 1 "   i s G e n e r a t e d = " f a l s e " / >  
                 < p a r a m e t e r   i d = " 5 0 d 6 4 8 d 7 - b 2 7 2 - 4 e 3 c - 8 e 5 d - a c e e a 3 4 0 9 1 f b "   n a m e = " D e l e t e   i f   e m p t y "   t y p e = " S y s t e m . B o o l e a n ,   m s c o r l i b ,   V e r s i o n = 4 . 0 . 0 . 0 ,   C u l t u r e = n e u t r a l ,   P u b l i c K e y T o k e n = b 7 7 a 5 c 5 6 1 9 3 4 e 0 8 9 "   o r d e r = " 9 9 9 "   k e y = " d e l e t e I f E m p t y "   v a l u e = " F a l s e "   g r o u p O r d e r = " - 1 "   i s G e n e r a t e d = " f a l s e " / >  
             < / p a r a m e t e r s >  
         < / c o n t e n t C o n t r o l >  
         < c o n t e n t C o n t r o l   i d = " 7 6 9 8 4 8 0 f - 1 6 d 3 - 4 2 d 2 - 8 c 1 d - f 0 c e f 5 8 f 6 3 7 d "   n a m e = " D B L U X _ T e x t _ F u l l "   a s s e m b l y = " I p h e l i o n . O u t l i n e . P o w e r P o i n t . D L L "   t y p e = " I p h e l i o n . O u t l i n e . P o w e r P o i n t . R e n d e r e r s . X m l F o r m a t t e d T e x t R e n d e r e r "   o r d e r = " 2 "   a c t i v e = " t r u e "   e n t i t y I d = " f 9 5 d c 5 f a - 6 e 9 d - 4 b e 9 - 9 d 2 3 - e 0 a d a 2 0 d 8 4 3 8 "   f i e l d I d = " 2 4 0 a 4 e e d - a 0 9 6 - 4 a a f - b 8 1 f - 8 6 b b 4 8 4 d f d a 0 "   p a r e n t I d = " 0 0 0 0 0 0 0 0 - 0 0 0 0 - 0 0 0 0 - 0 0 0 0 - 0 0 0 0 0 0 0 0 0 0 0 0 "   l e v e l O r d e r = " 1 0 0 "   c o n t r o l T y p e = " p l a i n T e x t "   c o n t r o l E d i t T y p e = " i n l i n e "   e n c l o s i n g B o o k m a r k = " f a l s e "   f o r m a t = " I F ( L E F T ( F I R S T N O T E M P T Y ( & # x A ;   S P L I T ( I F N O T E M P T Y ( { E n t i t y . S e t t i n g s } , { E n t i t y . S e t t i n g s } , & q u o t ; , , , , , , & q u o t ; ) , 0 , f a l s e , & q u o t ; , & q u o t ; ) , & # x A ;   S P L I T ( I F N O T E M P T Y ( { O f f i c e . S e t t i n g s } , { O f f i c e . S e t t i n g s } , & q u o t ; , , , , , , & q u o t ; ) , 0 , f a l s e , & q u o t ; , & q u o t ; ) , & # x A ;   S P L I T ( I F N O T E M P T Y ( { C o u n t r y . S e t t i n g s } , { C o u n t r y . S e t t i n g s } , & q u o t ; , , , , , , & q u o t ; ) , 0 , f a l s e , & q u o t ; , & q u o t ; ) & # x A ;       ) , 5   ) = & q u o t ; D B L U X & q u o t ; , & # x A ;       & q u o t ; & l t ; b & g t ; & q u o t ;   & a m p ;   { L a b e l s . P i t c h - B a c k   p a g e - L a w N o w   T e x t }   & a m p ;   & q u o t ; & l t ; / b & g t ; & q u o t ;   & a m p ;   C H A R ( 1 3 )   & a m p ;   C H A R ( 1 3 )   & a m p ; & # x A ;     { L a b e l s . P i t c h - B a c k   p a g e - L a w N o w   S u b   T e x t }   & a m p ;   C H A R ( 1 3 )   & a m p ; & # x A ;     & q u o t ; & l t ; b & g t ; & q u o t ;   & a m p ;   { L a b e l s . P i t c h - B a c k   p a g e - L a w N o w   U R L }   & a m p ;   & q u o t ; & l t ; / b & g t ; & q u o t ;   & a m p ;   C H A R ( 1 3 )   & a m p ;   C H A R ( 1 3 )   & a m p ;   C H A R ( 1 3 )   & a m p ; & # x A ;     { L a b e l s . P i t c h - B a c k   P a g e - D i s c l a i m e r }   & a m p ;   C H A R ( 1 3 )   & a m p ;   C H A R ( 1 3 )   & a m p ;   & # x A ;     { C o u n t r y . D i s c l a i m e r . F i r m   D B 4 }   & a m p ;   C H A R ( 1 3 )   & a m p ;   C H A R ( 1 3 )   & a m p ;   & # x A ;     { L a b e l s . C o r e - C M S   E E I G   D i s c l a i m e r }   & a m p ;   C H A R ( 1 3 )   & a m p ;   C H A R ( 1 3 )   & a m p ;   & # x A ;     & q u o t ; & l t ; b & g t ; & q u o t ;   & a m p ;   { L a b e l s . C M S   L o c a t i o n s }   & a m p ;   & q u o t ; & l t ; / b & g t ; & q u o t ;   & a m p ;   C H A R ( 1 3 )   & a m p ; & # x A ;     { L a b e l s . C o r e - G l o b a l   O f f i c e   L i s t }   & a m p ;   C H A R ( 1 3 ) & # x A ;       , & q u o t ; & q u o t ; ) "   f o r m a t E v a l u a t o r T y p e = " e x p r e s s i o n "   t e x t C a s e = " i g n o r e C a s e "   r e m o v e C o n t r o l = " f a l s e "   i g n o r e F o r m a t I f E m p t y = " f a l s e " >  
             < p a r a m e t e r s >  
                 < p a r a m e t e r   i d = " 1 9 e 0 a 7 0 6 - c c f 8 - 4 7 2 8 - 9 3 d 2 - 8 e 8 a 9 7 5 4 d 1 e f "   n a m e = " F i e l d   i n d e x "   t y p e = " S y s t e m . I n t 3 2 ,   m s c o r l i b ,   V e r s i o n = 4 . 0 . 0 . 0 ,   C u l t u r e = n e u t r a l ,   P u b l i c K e y T o k e n = b 7 7 a 5 c 5 6 1 9 3 4 e 0 8 9 "   o r d e r = " 9 9 9 "   k e y = " i n d e x "   v a l u e = " "   g r o u p O r d e r = " - 1 "   i s G e n e r a t e d = " f a l s e " / >  
                 < p a r a m e t e r   i d = " c 7 d a 3 7 9 1 - 1 f 5 a - 4 8 3 2 - a b a e - b 9 4 c f 2 a d 7 b f 3 "   n a m e = " P a r e n t   f i e l d   i n d e x "   t y p e = " S y s t e m . I n t 3 2 ,   m s c o r l i b ,   V e r s i o n = 4 . 0 . 0 . 0 ,   C u l t u r e = n e u t r a l ,   P u b l i c K e y T o k e n = b 7 7 a 5 c 5 6 1 9 3 4 e 0 8 9 "   o r d e r = " 9 9 9 "   k e y = " p a r e n t I n d e x "   v a l u e = " "   g r o u p O r d e r = " - 1 "   i s G e n e r a t e d = " f a l s e " / >  
                 < p a r a m e t e r   i d = " f 0 4 5 7 2 1 b - 6 3 c 7 - 4 5 c 7 - 9 8 2 c - f 9 6 7 8 5 d 8 2 f e 4 "   n a m e = " D e l e t e   i f   e m p t y "   t y p e = " S y s t e m . B o o l e a n ,   m s c o r l i b ,   V e r s i o n = 4 . 0 . 0 . 0 ,   C u l t u r e = n e u t r a l ,   P u b l i c K e y T o k e n = b 7 7 a 5 c 5 6 1 9 3 4 e 0 8 9 "   o r d e r = " 9 9 9 "   k e y = " d e l e t e I f E m p t y "   v a l u e = " F a l s e "   g r o u p O r d e r = " - 1 "   i s G e n e r a t e d = " f a l s e " / >  
             < / p a r a m e t e r s >  
         < / c o n t e n t C o n t r o l >  
     < / c o n t e n t C o n t r o l s >  
     < q u e s t i o n s >  
         < q u e s t i o n   i d = " c 8 3 f 4 9 e d - b e d 8 - 4 c 1 6 - 9 4 9 2 - 2 8 e 9 b e a c e a 1 1 "   n a m e = " S a v e   t o   i M a n a g e "   a s s e m b l y = " I p h e l i o n . O u t l i n e . C o n t r o l s . d l l "   t y p e = " I p h e l i o n . O u t l i n e . C o n t r o l s . Q u e s t i o n C o n t r o l s . V i e w M o d e l s . S e l e c t i o n L i s t V i e w M o d e l "   o r d e r = " 0 "   a c t i v e = " t r u e "   g r o u p = " & l t ; D e f a u l t & g t ; "   r e s u l t T y p e = " s i n g l e "   d i s p l a y T y p e = " S t a r t u p "   p a g e C o l u m n S p a n = " c o l u m n S p a n 6 "   p a r e n t I d = " 0 0 0 0 0 0 0 0 - 0 0 0 0 - 0 0 0 0 - 0 0 0 0 - 0 0 0 0 0 0 0 0 0 0 0 0 " >  
             < p a r a m e t e r s >  
                 < p a r a m e t e r   i d = " 5 e 6 c 0 6 3 7 - 0 d 9 9 - 4 0 0 4 - 9 a 5 4 - 7 5 8 c 5 0 7 4 9 f 9 b " 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a v e   t o   i M a n a g e & l t ; / t e x t & g t ; & # x A ; & l t ; / u i L o c a l i z e d S t r i n g & g t ; "   a r g u m e n t = " U I L o c a l i z e d S t r i n g "   g r o u p O r d e r = " - 1 "   i s G e n e r a t e d = " f a l s e " / >  
                 < p a r a m e t e r   i d = " 6 6 d 6 f c d 7 - f e f f - 4 c e 5 - 8 9 3 7 - b 1 4 c 0 9 a 4 3 9 0 d "   n a m e = " W i d t h   t y p e "   t y p e = " I p h e l i o n . O u t l i n e . M o d e l . I n t e r f a c e s . Q u e s t i o n C o n t r o l L a y o u t ,   I p h e l i o n . O u t l i n e . M o d e l ,   V e r s i o n = 1 . 8 . 6 . 3 0 ,   C u l t u r e = n e u t r a l ,   P u b l i c K e y T o k e n = n u l l "   o r d e r = " 9 9 9 "   k e y = " l a y o u t "   v a l u e = " F u l l "   g r o u p O r d e r = " - 1 "   i s G e n e r a t e d = " f a l s e " / >  
                 < p a r a m e t e r   i d = " 0 4 e e 1 b f 0 - 3 0 c 4 - 4 7 6 7 - 9 a 2 8 - f 8 e f 9 1 c b f b 6 d "   n a m e = " S e l e c t i o n   m o d e "   t y p e = " I p h e l i o n . O u t l i n e . C o n t r o l s . Q u e s t i o n C o n t r o l s . V i e w M o d e l s . Q u e s t i o n S e l e c t i o n M o d e ,   I p h e l i o n . O u t l i n e . C o n t r o l s ,   V e r s i o n = 1 . 8 . 6 . 3 0 ,   C u l t u r e = n e u t r a l ,   P u b l i c K e y T o k e n = n u l l "   o r d e r = " 9 9 9 "   k e y = " s e l e c t i o n M o d e "   v a l u e = " S w i t c h "   g r o u p O r d e r = " - 1 "   i s G e n e r a t e d = " f a l s e " / >  
                 < p a r a m e t e r   i d = " e b 4 6 0 6 1 8 - c 7 1 f - 4 e f b - b a e 4 - c 2 3 0 9 5 a 1 8 f e f " 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d = & q u o t ; h t t p : / / w w w . w 3 . o r g / 2 0 0 1 / X M L S c h e m a & q u o t ;   x m l n s : x s i = & q u o t ; h t t p : / / w w w . w 3 . o r g / 2 0 0 1 / X M L S c h e m a - i n s t a n c e & q u o t ; & g t ; & # x A ;     & l t ; p a r a m e t e r E n t i t i e s & g t ; & # x A ;         & l t ; p a r a m e t e r E n t i t y   x s i : t y p e = & q u o t ; L o c a l i z e d K e y V a l u e P a r a m e t e r E n t i t y & q u o t ;   k e y = & 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C H A R ( 1 7 ) & a m p ; l t ; / t e x t & a m p ; g t ; & a m p ; # x D ; & a m p ; # x A ; & a m p ; l t ; / l o c a l i z e d S t r i n g & a m p ; g t ; & q u o t ;   v a l u e = & 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i s S e l e c t e d = & q u o t ; f a l s e & q u o t ;   i n v e r t F i e l d V a l u e = & q u o t ; f a l s e & q u o t ;   / & g t ; & # x A ;     & l t ; / p a r a m e t e r E n t i t i e s & g t ; & # x A ; & l t ; / X m l P a r a m e t e r & g t ; "   g r o u p O r d e r = " - 1 "   i s G e n e r a t e d = " f a l s e " / >  
                 < p a r a m e t e r   i d = " 0 6 9 0 9 9 b 3 - b 9 3 a - 4 f 0 a - b b 0 e - 2 1 3 6 9 d 8 d e 7 c c "   n a m e = " M a x   s e l e c t i o n s "   t y p e = " S y s t e m . I n t 3 2 ,   m s c o r l i b ,   V e r s i o n = 4 . 0 . 0 . 0 ,   C u l t u r e = n e u t r a l ,   P u b l i c K e y T o k e n = b 7 7 a 5 c 5 6 1 9 3 4 e 0 8 9 "   o r d e r = " 9 9 9 "   k e y = " m a x S e l e c t e d "   v a l u e = " 0 "   g r o u p O r d e r = " - 1 "   i s G e n e r a t e d = " f a l s e " / >  
                 < p a r a m e t e r   i d = " 3 a e 5 6 c e 0 - 4 b d 5 - 4 6 c 9 - a 9 5 0 - c 4 2 2 c 5 e 6 e 9 2 e "   n a m e = " M i n   s e l e c t i o n s "   t y p e = " S y s t e m . I n t 3 2 ,   m s c o r l i b ,   V e r s i o n = 4 . 0 . 0 . 0 ,   C u l t u r e = n e u t r a l ,   P u b l i c K e y T o k e n = b 7 7 a 5 c 5 6 1 9 3 4 e 0 8 9 "   o r d e r = " 9 9 9 "   k e y = " m i n S e l e c t e d "   v a l u e = " 0 "   g r o u p O r d e r = " - 1 "   i s G e n e r a t e d = " f a l s e " / >  
                 < p a r a m e t e r   i d = " c 7 6 6 c 6 1 a - 5 a 1 7 - 4 2 5 8 - b 9 f c - 6 7 9 0 e 1 6 d d a a 9 "   n a m e = " R e m e m b e r   l a s t   v a l u e s "   t y p e = " S y s t e m . B o o l e a n ,   m s c o r l i b ,   V e r s i o n = 4 . 0 . 0 . 0 ,   C u l t u r e = n e u t r a l ,   P u b l i c K e y T o k e n = b 7 7 a 5 c 5 6 1 9 3 4 e 0 8 9 "   o r d e r = " 9 9 9 "   k e y = " r e m e m b e r L a s t V a l u e "   v a l u e = " F a l s e "   g r o u p O r d e r = " - 1 "   i s G e n e r a t e d = " f a l s e " / >  
                 < p a r a m e t e r   i d = " f 9 b d 9 e d 7 - 7 d 6 7 - 4 3 d 3 - b 7 c 7 - 4 9 4 5 4 b 7 5 4 3 5 5 "   n a m e = " N u m b e r   o f   c o l u m n s "   t y p e = " I p h e l i o n . O u t l i n e . C o n t r o l s . Q u e s t i o n C o n t r o l s . V i e w M o d e l s . Q u e s t i o n C o l u m n s ,   I p h e l i o n . O u t l i n e . C o n t r o l s ,   V e r s i o n = 1 . 8 . 6 . 3 0 ,   C u l t u r e = n e u t r a l ,   P u b l i c K e y T o k e n = n u l l "   o r d e r = " 9 9 9 "   k e y = " n u m b e r O f C o l u m n s "   v a l u e = " T w o C o l u m n "   g r o u p O r d e r = " - 1 "   i s G e n e r a t e d = " f a l s e " / >  
             < / p a r a m e t e r s >  
         < / q u e s t i o n >  
         < q u e s t i o n   i d = " 2 a 5 8 0 5 d b - 2 1 f b - 4 5 7 d - 9 3 0 c - b 3 f 1 0 a a f 7 d b a "   n a m e = " D M S "   a s s e m b l y = " I p h e l i o n . O u t l i n e . I n t e g r a t i o n . W o r k S i t e . d l l "   t y p e = " I p h e l i o n . O u t l i n e . I n t e g r a t i o n . W o r k S i t e . V i e w M o d e l s . S e l e c t W o r k S p a c e V i e w M o d e l "   o r d e r = " 1 "   a c t i v e = " t r u e "   g r o u p = " & l t ; D e f a u l t & g t ; "   r e s u l t T y p e = " s i n g l e "   d i s p l a y T y p e = " S t a r t u p "   p a g e C o l u m n S p a n = " c o l u m n S p a n 6 "   p a r e n t I d = " 0 0 0 0 0 0 0 0 - 0 0 0 0 - 0 0 0 0 - 0 0 0 0 - 0 0 0 0 0 0 0 0 0 0 0 0 " >  
             < p a r a m e t e r s >  
                 < p a r a m e t e r   i d = " 6 8 9 b 2 a 7 e - a a 7 a - 4 2 b a - 9 b 5 8 - 9 1 9 0 e c 2 f 1 6 d 5 "   n a m e = " A u t h o r   f i e l d "   t y p e = " I p h e l i o n . O u t l i n e . M o d e l . E n t i t i e s . P a r a m e t e r F i e l d D e s c r i p t o r ,   I p h e l i o n . O u t l i n e . M o d e l ,   V e r s i o n = 1 . 8 . 6 . 3 0 ,   C u l t u r e = n e u t r a l ,   P u b l i c K e y T o k e n = n u l l "   o r d e r = " 9 9 9 "   k e y = " a u t h o r F i e l d "   v a l u e = " 0 8 3 d 5 a 5 f - 7 a 4 6 - 4 9 2 7 - a d 1 b - 2 e 7 1 0 3 f 3 6 8 b 1 | f 2 9 4 b 1 d 2 - 1 b 4 5 - 4 e 5 f - 9 4 c 4 - 2 9 5 3 e 5 1 5 0 1 3 7 "   g r o u p O r d e r = " - 1 "   i s G e n e r a t e d = " f a l s e " / >  
                 < p a r a m e t e r   i d = " 9 f f 1 a 2 9 c - a 2 b d - 4 2 7 0 - b 3 4 1 - 7 7 8 e 1 2 e 7 f 7 d 7 "   n a m e = " D e f a u l t   f o l d e r "   t y p e = " S y s t e m . S t r i n g ,   m s c o r l i b ,   V e r s i o n = 4 . 0 . 0 . 0 ,   C u l t u r e = n e u t r a l ,   P u b l i c K e y T o k e n = b 7 7 a 5 c 5 6 1 9 3 4 e 0 8 9 "   o r d e r = " 9 9 9 "   k e y = " d e f a u l t F o l d e r "   v a l u e = " "   a r g u m e n t = " I t e m L i s t C o n t r o l "   g r o u p O r d e r = " - 1 "   i s G e n e r a t e d = " f a l s e " / >  
                 < p a r a m e t e r   i d = " 5 1 9 b f b 3 2 - 8 b c 7 - 4 6 9 7 - b 5 c 3 - 7 4 0 9 3 5 b 3 2 5 c 7 "   n a m e = " D o   n o t   d i s p l a y   i f   v a l i d "   t y p e = " S y s t e m . B o o l e a n ,   m s c o r l i b ,   V e r s i o n = 4 . 0 . 0 . 0 ,   C u l t u r e = n e u t r a l ,   P u b l i c K e y T o k e n = b 7 7 a 5 c 5 6 1 9 3 4 e 0 8 9 "   o r d e r = " 9 9 9 "   k e y = " i n v i s i b l e I f V a l i d "   v a l u e = " F a l s e "   g r o u p O r d e r = " - 1 "   i s G e n e r a t e d = " f a l s e " / >  
                 < p a r a m e t e r   i d = " 8 1 5 5 e 1 6 c - 4 9 1 d - 4 6 d a - 9 6 d 0 - 6 a f c a 3 3 c 1 e b d "   n a m e = " D o c   I d   f o r m a t "   t y p e = " S y s t e m . S t r i n g ,   m s c o r l i b ,   V e r s i o n = 4 . 0 . 0 . 0 ,   C u l t u r e = n e u t r a l ,   P u b l i c K e y T o k e n = b 7 7 a 5 c 5 6 1 9 3 4 e 0 8 9 "   o r d e r = " 9 9 9 "   k e y = " d o c I d F o r m a t "   v a l u e = " & l t ; ? x m l   v e r s i o n = & q u o t ; 1 . 0 & q u o t ;   e n c o d i n g = & q u o t ; u t f - 1 6 & q u o t ; ? & g t ; & # x A ; & l t ; f o r m a t S t r i n g   x m l n s : x s i = & q u o t ; h t t p : / / w w w . w 3 . o r g / 2 0 0 1 / X M L S c h e m a - i n s t a n c e & q u o t ;   x m l n s : x s d = & q u o t ; h t t p : / / w w w . w 3 . o r g / 2 0 0 1 / X M L S c h e m a & q u o t ; & g t ; & # x A ;     & l t ; t y p e & g t ; e x p r e s s i o n & l t ; / t y p e & g t ; & # x A ;     & l t ; t e x t & g t ; I F ( F I E L D V A L U E ( & q u o t ; L a b e l s . D M S   D o c I D   S e t t i n g s - & q u o t ;   & a m p ; a m p ;   & # x A ;   F I R S T N O T E M P T Y ( & # x A ;         S P L I T ( { O f f i c e . S e t t i n g s } , 0 , f a l s e , & q u o t ; , & q u o t ; ) , & # x A ;         S P L I T ( { C o u n t r y . S e t t i n g s } , 0 , f a l s e , & q u o t ; , & q u o t ; ) & # x A ;         ) ) & a m p ; l t ; & a m p ; g t ; & q u o t ; & q u o t ; , & # x A ;       F O R M A T T E X T ( F I E L D V A L U E ( & q u o t ; L a b e l s . D M S   D o c I D   S e t t i n g s - & q u o t ;   & a m p ; 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l t ; / t e x t & g t ; & # x A ; & l t ; / f o r m a t S t r i n g & g t ; "   a r g u m e n t = " F o r m a t S t r i n g "   g r o u p O r d e r = " - 1 "   i s G e n e r a t e d = " f a l s e " / >  
                 < p a r a m e t e r   i d = " 9 1 b 1 4 d 2 d - 0 8 d 3 - 4 0 d 7 - 9 e 3 6 - 4 d e 0 c 5 a b 6 c 3 0 "   n a m e = " D o c u m e n t   s u b - t y p e "   t y p e = " S y s t e m . S t r i n g ,   m s c o r l i b ,   V e r s i o n = 4 . 0 . 0 . 0 ,   C u l t u r e = n e u t r a l ,   P u b l i c K e y T o k e n = b 7 7 a 5 c 5 6 1 9 3 4 e 0 8 9 "   o r d e r = " 9 9 9 "   k e y = " d o c S u b T y p e " 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p a r a m e t e r   i d = " 1 2 a 5 c e f 7 - f 1 a f - 4 6 6 9 - a 0 1 c - d 1 5 c f 7 d f 9 4 e d "   n a m e = " D o c u m e n t   t y p e "   t y p e = " S y s t e m . S t r i n g ,   m s c o r l i b ,   V e r s i o n = 4 . 0 . 0 . 0 ,   C u l t u r e = n e u t r a l ,   P u b l i c K e y T o k e n = b 7 7 a 5 c 5 6 1 9 3 4 e 0 8 9 "   o r d e r = " 9 9 9 "   k e y = " d o c T y p e "   v a l u e = " & l t ; ? x m l   v e r s i o n = & q u o t ; 1 . 0 & q u o t ;   e n c o d i n g = & q u o t ; u t f - 1 6 & q u o t ; ? & g t ; & # x A ; & l t ; l o c a l i z e d S t r i n g   x m l n s : x s d = & q u o t ; h t t p : / / w w w . w 3 . o r g / 2 0 0 1 / X M L S c h e m a & q u o t ;   x m l n s : x s i = & q u o t ; h t t p : / / w w w . w 3 . o r g / 2 0 0 1 / X M L S c h e m a - i n s t a n c e & q u o t ; & g t ; & # x A ;     & l t ; t y p e & g t ; l a b e l & l t ; / t y p e & g t ; & # x A ;     & l t ; t e x t & g t ; D M S   D o c   T y p e   P P T & l t ; / t e x t & g t ; & # x A ; & l t ; / l o c a l i z e d S t r i n g & g t ; "   a r g u m e n t = " E x p r e s s i o n L o c a l i z e d S t r i n g "   g r o u p O r d e r = " - 1 "   i s G e n e r a t e d = " f a l s e " / >  
                 < p a r a m e t e r   i d = " 1 3 d b 5 0 5 c - e 7 5 b - 4 f 4 b - 9 b f 6 - 6 0 3 c f e f e c e b c "   n a m e = " F o l d e r   l i s t   h e i g h t "   t y p e = " S y s t e m . N u l l a b l e ` 1 [ [ S y s t e m . I n t 3 2 ,   m s c o r l i b ,   V e r s i o n = 4 . 0 . 0 . 0 ,   C u l t u r e = n e u t r a l ,   P u b l i c K e y T o k e n = b 7 7 a 5 c 5 6 1 9 3 4 e 0 8 9 ] ] ,   m s c o r l i b ,   V e r s i o n = 4 . 0 . 0 . 0 ,   C u l t u r e = n e u t r a l ,   P u b l i c K e y T o k e n = b 7 7 a 5 c 5 6 1 9 3 4 e 0 8 9 "   o r d e r = " 9 9 9 "   k e y = " f o l d e r H e i g h t "   v a l u e = " "   g r o u p O r d e r = " - 1 "   i s G e n e r a t e d = " f a l s e " / >  
                 < p a r a m e t e r   i d = " f 9 2 4 b 8 9 3 - 7 c 7 8 - 4 c c b - b d 1 d - 1 b 8 6 7 8 4 e 5 5 0 a "   n a m e = " O r d e r   W o r k s p a c e s   a l p h a b e t i c a l l y "   t y p e = " S y s t e m . B o o l e a n ,   m s c o r l i b ,   V e r s i o n = 4 . 0 . 0 . 0 ,   C u l t u r e = n e u t r a l ,   P u b l i c K e y T o k e n = b 7 7 a 5 c 5 6 1 9 3 4 e 0 8 9 "   o r d e r = " 9 9 9 "   k e y = " o r d e r W o r k s p a c e s A l p h a b e t i c a l l y "   v a l u e = " F a l s e "   g r o u p O r d e r = " - 1 "   i s G e n e r a t e d = " f a l s e " / >  
                 < p a r a m e t e r   i d = " 7 4 e 7 9 8 a 7 - 0 3 2 3 - 4 a d 1 - 9 c 7 a - 8 f f f e 9 0 2 c 9 f c "   n a m e = " R e m e m b e r   w o r k s p a c e   a n d   f o l d e r "   t y p e = " S y s t e m . B o o l e a n ,   m s c o r l i b ,   V e r s i o n = 4 . 0 . 0 . 0 ,   C u l t u r e = n e u t r a l ,   P u b l i c K e y T o k e n = b 7 7 a 5 c 5 6 1 9 3 4 e 0 8 9 "   o r d e r = " 9 9 9 "   k e y = " r e m e m b e r W S "   v a l u e = " T r u e "   g r o u p O r d e r = " - 1 "   i s G e n e r a t e d = " f a l s e " / >  
                 < p a r a m e t e r   i d = " 8 e a e 7 5 0 2 - 2 3 f 4 - 4 b e 6 - b 2 5 8 - 9 4 7 c b 9 6 a f f a 4 "   n a m e = " R e m o v e   C l / M t   l e a d   z e r o s "   t y p e = " S y s t e m . B o o l e a n ,   m s c o r l i b ,   V e r s i o n = 4 . 0 . 0 . 0 ,   C u l t u r e = n e u t r a l ,   P u b l i c K e y T o k e n = b 7 7 a 5 c 5 6 1 9 3 4 e 0 8 9 "   o r d e r = " 9 9 9 "   k e y = " r e m o v e L e a d i n g Z e r o s "   v a l u e = " F a l s e "   g r o u p O r d e r = " - 1 "   i s G e n e r a t e d = " f a l s e " / >  
                 < p a r a m e t e r   i d = " 6 e b 1 5 2 2 0 - 9 c a b - 4 b c 7 - 9 f 8 7 - 8 e b a b b 7 2 5 c c 5 "   n a m e = " S h o w   a u t h o r   l o o k u p "   t y p e = " S y s t e m . B o o l e a n ,   m s c o r l i b ,   V e r s i o n = 4 . 0 . 0 . 0 ,   C u l t u r e = n e u t r a l ,   P u b l i c K e y T o k e n = b 7 7 a 5 c 5 6 1 9 3 4 e 0 8 9 "   o r d e r = " 9 9 9 "   k e y = " s h o w A u t h o r "   v a l u e = " F a l s e "   g r o u p O r d e r = " - 1 "   i s G e n e r a t e d = " f a l s e " / >  
                 < p a r a m e t e r   i d = " 4 b 1 3 7 0 3 3 - b 4 6 3 - 4 1 1 6 - 9 2 e 4 - 5 0 7 6 5 1 7 c 5 e 3 4 "   n a m e = " S h o w   d o c u m e n t   t i t l e "   t y p e = " S y s t e m . B o o l e a n ,   m s c o r l i b ,   V e r s i o n = 4 . 0 . 0 . 0 ,   C u l t u r e = n e u t r a l ,   P u b l i c K e y T o k e n = b 7 7 a 5 c 5 6 1 9 3 4 e 0 8 9 "   o r d e r = " 9 9 9 "   k e y = " s h o w T i t l e "   v a l u e = " T r u e "   g r o u p O r d e r = " - 1 "   i s G e n e r a t e d = " f a l s e " / >  
                 < p a r a m e t e r   i d = " 0 4 d 8 2 a 8 e - 4 6 0 3 - 4 6 c 3 - b f 7 4 - b 3 8 8 b b 8 6 7 e b d "   n a m e = " S h o w   w o r k s p a c e s "   t y p e = " S y s t e m . B o o l e a n ,   m s c o r l i b ,   V e r s i o n = 4 . 0 . 0 . 0 ,   C u l t u r e = n e u t r a l ,   P u b l i c K e y T o k e n = b 7 7 a 5 c 5 6 1 9 3 4 e 0 8 9 "   o r d e r = " 9 9 9 "   k e y = " s h o w W o r k s p a c e s "   v a l u e = " T r u e "   g r o u p O r d e r = " - 1 "   i s G e n e r a t e d = " f a l s e " / >  
             < / p a r a m e t e r s >  
         < / q u e s t i o n >  
         < q u e s t i o n   i d = " 8 9 2 2 f c e c - 7 e d 9 - 4 3 8 2 - 9 a 6 4 - 4 1 4 e 8 0 4 c 5 d 2 d "   n a m e = " E n t i t y "   a s s e m b l y = " I p h e l i o n . O u t l i n e . C o n t r o l s . d l l "   t y p e = " I p h e l i o n . O u t l i n e . C o n t r o l s . Q u e s t i o n C o n t r o l s . V i e w M o d e l s . E n t i t y L i s t V i e w M o d e l "   o r d e r = " 3 "   a c t i v e = " t r u e "   g r o u p = " & l t ; D e f a u l t & g t ; "   r e s u l t T y p e = " s i n g l e "   d i s p l a y T y p e = " A l l "   p a g e C o l u m n S p a n = " c o l u m n S p a n 6 "   p a r e n t I d = " 0 0 0 0 0 0 0 0 - 0 0 0 0 - 0 0 0 0 - 0 0 0 0 - 0 0 0 0 0 0 0 0 0 0 0 0 " >  
             < p a r a m e t e r s >  
                 < p a r a m e t e r   i d = " d f c e a d 7 c - 0 8 4 7 - 4 2 5 0 - 9 5 2 8 - 5 b 3 6 3 5 4 f 0 b c 1 "   n a m e = " R e m e m b e r   l a s t   v a l u e "   t y p e = " S y s t e m . B o o l e a n ,   m s c o r l i b ,   V e r s i o n = 4 . 0 . 0 . 0 ,   C u l t u r e = n e u t r a l ,   P u b l i c K e y T o k e n = b 7 7 a 5 c 5 6 1 9 3 4 e 0 8 9 "   o r d e r = " 9 9 9 "   k e y = " r e m e m b e r L a s t V a l u e "   v a l u e = " T r u e "   g r o u p O r d e r = " - 1 "   i s G e n e r a t e d = " f a l s e " / >  
                 < p a r a m e t e r   i d = " c b 8 6 f e 5 e - c 8 9 8 - 4 7 3 d - 8 9 7 9 - 4 8 1 4 e 2 d 5 0 4 b 3 "   n a m e = " S h o w   o f f i c e   l i s t "   t y p e = " S y s t e m . B o o l e a n ,   m s c o r l i b ,   V e r s i o n = 4 . 0 . 0 . 0 ,   C u l t u r e = n e u t r a l ,   P u b l i c K e y T o k e n = b 7 7 a 5 c 5 6 1 9 3 4 e 0 8 9 "   o r d e r = " 9 9 9 "   k e y = " s h o w O f f i c e L i s t "   v a l u e = " F a l s e "   g r o u p O r d e r = " - 1 "   i s G e n e r a t e d = " f a l s e " / >  
                 < p a r a m e t e r   i d = " 2 7 5 9 f 5 f 5 - 6 7 3 a - 4 d 0 4 - b f e a - 6 f 6 2 b a e e b a e 4 " 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f i x e d & l t ; / t y p e & g t ; & # x A ;     & l t ; t e x t   / & g t ; & # x A ; & l t ; / u i L o c a l i z e d S t r i n g & g t ; "   a r g u m e n t = " U I L o c a l i z e d S t r i n g "   g r o u p O r d e r = " - 1 "   i s G e n e r a t e d = " f a l s e " / >  
                 < p a r a m e t e r   i d = " 7 c 6 4 2 e e c - 4 e a 9 - 4 e c 8 - 8 7 8 e - 9 6 d e e 8 a 8 2 1 1 e "   n a m e = " W i d t h   t y p e "   t y p e = " I p h e l i o n . O u t l i n e . M o d e l . I n t e r f a c e s . Q u e s t i o n C o n t r o l L a y o u t ,   I p h e l i o n . O u t l i n e . M o d e l ,   V e r s i o n = 1 . 8 . 6 . 3 0 ,   C u l t u r e = n e u t r a l ,   P u b l i c K e y T o k e n = n u l l "   o r d e r = " 9 9 9 "   k e y = " l a y o u t "   v a l u e = " H a l f "   g r o u p O r d e r = " - 1 "   i s G e n e r a t e d = " f a l s e " / >  
             < / p a r a m e t e r s >  
         < / q u e s t i o n >  
         < q u e s t i o n   i d = " 4 a 2 e f a 0 0 - b 1 c 8 - 4 3 f c - b 2 f d - e e 3 e c 4 2 f 9 0 7 b "   n a m e = " D a t e "   a s s e m b l y = " I p h e l i o n . O u t l i n e . C o n t r o l s . d l l "   t y p e = " I p h e l i o n . O u t l i n e . C o n t r o l s . Q u e s t i o n C o n t r o l s . V i e w M o d e l s . D a t e V i e w M o d e l "   o r d e r = " 4 "   a c t i v e = " t r u e "   g r o u p = " & l t ; D e f a u l t & g t ; "   r e s u l t T y p e = " s i n g l e "   d i s p l a y T y p e = " A l l "   p a g e C o l u m n S p a n = " c o l u m n S p a n 3 "   p a r e n t I d = " 0 0 0 0 0 0 0 0 - 0 0 0 0 - 0 0 0 0 - 0 0 0 0 - 0 0 0 0 0 0 0 0 0 0 0 0 " >  
             < p a r a m e t e r s >  
                 < p a r a m e t e r   i d = " 0 a c 3 8 9 f c - 8 9 6 d - 4 5 0 f - 8 d 1 b - a 1 3 0 e 9 1 e a 8 0 1 "   n a m e = " F o r m a t "   t y p e = " S y s t e m . S t r i n g ,   m s c o r l i b ,   V e r s i o n = 4 . 0 . 0 . 0 ,   C u l t u r e = n e u t r a l ,   P u b l i c K e y T o k e n = b 7 7 a 5 c 5 6 1 9 3 4 e 0 8 9 "   o r d e r = " 9 9 9 "   k e y = " f o r m a t "   v a l u e = " & l t ; ? x m l   v e r s i o n = & q u o t ; 1 . 0 & q u o t ;   e n c o d i n g = & q u o t ; u t f - 1 6 & q u o t ; ? & g t ; & # x A ; & l t ; l o c a l i z e d S t r i n g   x m l n s : x s d = & q u o t ; h t t p : / / w w w . w 3 . o r g / 2 0 0 1 / X M L S c h e m a & q u o t ;   x m l n s : x s i = & q u o t ; h t t p : / / w w w . w 3 . o r g / 2 0 0 1 / X M L S c h e m a - i n s t a n c e & q u o t ; & g t ; & # x A ;     & l t ; t y p e & g t ; l a b e l & l t ; / t y p e & g t ; & # x A ;     & l t ; t e x t & g t ; D a t e F o r m a t & l t ; / t e x t & g t ; & # x A ; & l t ; / l o c a l i z e d S t r i n g & g t ; "   a r g u m e n t = " E x p r e s s i o n L o c a l i z e d S t r i n g "   g r o u p O r d e r = " - 1 "   i s G e n e r a t e d = " f a l s e " / >  
                 < p a r a m e t e r   i d = " 9 d c 2 0 d c 1 - 6 b 8 9 - 4 1 2 f - b b 7 3 - 0 e 2 c 4 9 a 1 6 b 3 8 "   n a m e = " R e q u i r e d   f i e l d "   t y p e = " S y s t e m . B o o l e a n ,   m s c o r l i b ,   V e r s i o n = 4 . 0 . 0 . 0 ,   C u l t u r e = n e u t r a l ,   P u b l i c K e y T o k e n = b 7 7 a 5 c 5 6 1 9 3 4 e 0 8 9 "   o r d e r = " 9 9 9 "   k e y = " r e q u i r e d "   v a l u e = " F a l s e "   g r o u p O r d e r = " - 1 "   i s G e n e r a t e d = " f a l s e " / >  
                 < p a r a m e t e r   i d = " d b e c 1 1 e f - b 4 0 9 - 4 2 5 c - b 5 c 0 - b c 0 0 4 4 8 c 1 d 8 e "   n a m e = " S e t   t o   c u r r e n t   d a t e "   t y p e = " S y s t e m . B o o l e a n ,   m s c o r l i b ,   V e r s i o n = 4 . 0 . 0 . 0 ,   C u l t u r e = n e u t r a l ,   P u b l i c K e y T o k e n = b 7 7 a 5 c 5 6 1 9 3 4 e 0 8 9 "   o r d e r = " 9 9 9 "   k e y = " s e t T o C u r r e n t D a t e "   v a l u e = " T r u e "   g r o u p O r d e r = " - 1 "   i s G e n e r a t e d = " f a l s e " / >  
                 < p a r a m e t e r   i d = " e f 4 2 a b a f - 9 a f 1 - 4 3 2 7 - a 6 3 3 - 0 9 4 2 e f e b e 1 7 d "   n a m e = " S h o w   c l e a r   b u t t o n "   t y p e = " S y s t e m . B o o l e a n ,   m s c o r l i b ,   V e r s i o n = 4 . 0 . 0 . 0 ,   C u l t u r e = n e u t r a l ,   P u b l i c K e y T o k e n = b 7 7 a 5 c 5 6 1 9 3 4 e 0 8 9 "   o r d e r = " 9 9 9 "   k e y = " s h o w C l e a r B u t t o n "   v a l u e = " T r u e "   g r o u p = " D i s p l a y   s e t t i n g s "   g r o u p O r d e r = " - 1 "   i s G e n e r a t e d = " f a l s e " / >  
                 < p a r a m e t e r   i d = " 2 2 7 3 6 6 4 d - f 5 f 6 - 4 e f 9 - b 4 1 a - 8 b 3 a a 1 1 d a 8 7 2 "   n a m e = " S h o w   c u r r e n t   d a t e   b u t t o n "   t y p e = " S y s t e m . B o o l e a n ,   m s c o r l i b ,   V e r s i o n = 4 . 0 . 0 . 0 ,   C u l t u r e = n e u t r a l ,   P u b l i c K e y T o k e n = b 7 7 a 5 c 5 6 1 9 3 4 e 0 8 9 "   o r d e r = " 9 9 9 "   k e y = " s h o w C u r r e n t D a t e B u t t o n "   v a l u e = " T r u e "   g r o u p = " D i s p l a y   s e t t i n g s "   g r o u p O r d e r = " - 1 "   i s G e n e r a t e d = " f a l s e " / >  
                 < p a r a m e t e r   i d = " 5 a c 3 c 2 c b - a 9 4 1 - 4 6 2 2 - 8 a b e - 5 8 5 2 b 3 1 d 4 a f d "   n a m e = " S h o w   d a t e   p i c k e r "   t y p e = " S y s t e m . B o o l e a n ,   m s c o r l i b ,   V e r s i o n = 4 . 0 . 0 . 0 ,   C u l t u r e = n e u t r a l ,   P u b l i c K e y T o k e n = b 7 7 a 5 c 5 6 1 9 3 4 e 0 8 9 "   o r d e r = " 9 9 9 "   k e y = " s h o w D a t e P i c k e r "   v a l u e = " T r u e "   g r o u p = " D i s p l a y   s e t t i n g s "   g r o u p O r d e r = " - 1 "   i s G e n e r a t e d = " f a l s e " / >  
                 < p a r a m e t e r   i d = " 8 1 7 9 b b 1 a - 4 a b 0 - 4 e d a - b 8 2 5 - 2 6 c b f 9 e 5 9 c b 4 " 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D a t e & l t ; / t e x t & g t ; & # x A ; & l t ; / u i L o c a l i z e d S t r i n g & g t ; "   a r g u m e n t = " U I L o c a l i z e d S t r i n g "   g r o u p O r d e r = " - 1 "   i s G e n e r a t e d = " f a l s e " / >  
                 < p a r a m e t e r   i d = " 2 a a 7 5 2 3 7 - 2 d c d - 4 7 c c - a c 3 6 - e 7 3 d 6 0 b 1 5 b 0 5 "   n a m e = " W i d t h   t y p e "   t y p e = " I p h e l i o n . O u t l i n e . M o d e l . I n t e r f a c e s . Q u e s t i o n C o n t r o l L a y o u t ,   I p h e l i o n . O u t l i n e . M o d e l ,   V e r s i o n = 1 . 8 . 6 . 3 0 ,   C u l t u r e = n e u t r a l ,   P u b l i c K e y T o k e n = n u l l "   o r d e r = " 9 9 9 "   k e y = " l a y o u t "   v a l u e = " F u l l "   g r o u p O r d e r = " - 1 "   i s G e n e r a t e d = " f a l s e " / >  
             < / p a r a m e t e r s >  
         < / q u e s t i o n >  
         < q u e s t i o n   i d = " a d e 4 a 4 5 4 - e 7 d d - 4 5 b f - a 2 1 9 - 2 b 5 9 a b 9 f 2 4 1 4 "   n a m e = " F o o t e r   T e x t "   a s s e m b l y = " I p h e l i o n . O u t l i n e . C o n t r o l s . d l l "   t y p e = " I p h e l i o n . O u t l i n e . C o n t r o l s . Q u e s t i o n C o n t r o l s . V i e w M o d e l s . T e x t B o x V i e w M o d e l "   o r d e r = " 5 "   a c t i v e = " t r u e "   g r o u p = " & l t ; D e f a u l t & g t ; "   r e s u l t T y p e = " s i n g l e "   d i s p l a y T y p e = " A l l "   p a g e C o l u m n S p a n = " c o l u m n S p a n 3 "   p a r e n t I d = " 0 0 0 0 0 0 0 0 - 0 0 0 0 - 0 0 0 0 - 0 0 0 0 - 0 0 0 0 0 0 0 0 0 0 0 0 " >  
             < p a r a m e t e r s >  
                 < p a r a m e t e r   i d = " 5 1 f a d d c c - b d c b - 4 4 e d - b 3 5 5 - c 9 6 6 2 d e 4 f 7 8 8 "   n a m e = " A l l o w   r e t u r n "   t y p e = " S y s t e m . B o o l e a n ,   m s c o r l i b ,   V e r s i o n = 4 . 0 . 0 . 0 ,   C u l t u r e = n e u t r a l ,   P u b l i c K e y T o k e n = b 7 7 a 5 c 5 6 1 9 3 4 e 0 8 9 "   o r d e r = " 9 9 9 "   k e y = " m u l t i l i n e "   v a l u e = " F a l s e "   g r o u p O r d e r = " - 1 "   i s G e n e r a t e d = " f a l s e " / >  
                 < p a r a m e t e r   i d = " 1 3 1 d 9 e 9 9 - 4 a 9 7 - 4 2 1 9 - 8 9 0 b - a 1 c b f 8 e c 4 3 9 a "   n a m e = " H e i g h t "   t y p e = " S y s t e m . I n t 3 2 ,   m s c o r l i b ,   V e r s i o n = 4 . 0 . 0 . 0 ,   C u l t u r e = n e u t r a l ,   P u b l i c K e y T o k e n = b 7 7 a 5 c 5 6 1 9 3 4 e 0 8 9 "   o r d e r = " 9 9 9 "   k e y = " h e i g h t "   v a l u e = " "   g r o u p O r d e r = " - 1 "   i s G e n e r a t e d = " f a l s e " / >  
                 < p a r a m e t e r   i d = " 8 4 1 1 5 1 c 7 - 8 5 d 7 - 4 0 a 5 - a 3 e 0 - 6 8 1 2 6 b 5 2 0 b 1 1 "   n a m e = " M a x   l e n g t h "   t y p e = " S y s t e m . N u l l a b l e ` 1 [ [ S y s t e m . I n t 3 2 ,   m s c o r l i b ,   V e r s i o n = 4 . 0 . 0 . 0 ,   C u l t u r e = n e u t r a l ,   P u b l i c K e y T o k e n = b 7 7 a 5 c 5 6 1 9 3 4 e 0 8 9 ] ] ,   m s c o r l i b ,   V e r s i o n = 4 . 0 . 0 . 0 ,   C u l t u r e = n e u t r a l ,   P u b l i c K e y T o k e n = b 7 7 a 5 c 5 6 1 9 3 4 e 0 8 9 "   o r d e r = " 9 9 9 "   k e y = " m a x L e n g t h "   v a l u e = " "   g r o u p O r d e r = " - 1 "   i s G e n e r a t e d = " f a l s e " / >  
                 < p a r a m e t e r   i d = " a 3 0 b a 9 9 d - 7 d 1 5 - 4 6 a c - b d d 3 - 0 9 2 0 b 9 b 2 1 d c d "   n a m e = " R e m e m b e r   l a s t   v a l u e "   t y p e = " S y s t e m . B o o l e a n ,   m s c o r l i b ,   V e r s i o n = 4 . 0 . 0 . 0 ,   C u l t u r e = n e u t r a l ,   P u b l i c K e y T o k e n = b 7 7 a 5 c 5 6 1 9 3 4 e 0 8 9 "   o r d e r = " 9 9 9 "   k e y = " r e m e m b e r L a s t V a l u e "   v a l u e = " F a l s e "   g r o u p O r d e r = " - 1 "   i s G e n e r a t e d = " f a l s e " / >  
                 < p a r a m e t e r   i d = " 7 e d 2 2 b 3 c - 9 4 3 5 - 4 4 a 3 - 8 7 b 1 - 5 0 a 4 1 2 f d 7 8 9 a "   n a m e = " R e q u i r e d   f i e l d "   t y p e = " S y s t e m . B o o l e a n ,   m s c o r l i b ,   V e r s i o n = 4 . 0 . 0 . 0 ,   C u l t u r e = n e u t r a l ,   P u b l i c K e y T o k e n = b 7 7 a 5 c 5 6 1 9 3 4 e 0 8 9 "   o r d e r = " 9 9 9 "   k e y = " r e q u i r e d "   v a l u e = " F a l s e "   g r o u p O r d e r = " - 1 "   i s G e n e r a t e d = " f a l s e " / >  
                 < p a r a m e t e r   i d = " 9 6 1 b f d 7 c - 5 8 4 c - 4 4 9 f - b c 7 5 - 7 7 4 6 d 9 8 2 5 1 f 6 "   n a m e = " S e p a r a t e   l i n e s "   t y p e = " S y s t e m . B o o l e a n ,   m s c o r l i b ,   V e r s i o n = 4 . 0 . 0 . 0 ,   C u l t u r e = n e u t r a l ,   P u b l i c K e y T o k e n = b 7 7 a 5 c 5 6 1 9 3 4 e 0 8 9 "   o r d e r = " 9 9 9 "   k e y = " s p l i t L i n e s "   v a l u e = " F a l s e "   g r o u p O r d e r = " - 1 "   i s G e n e r a t e d = " f a l s e " / >  
                 < p a r a m e t e r   i d = " b 1 a 0 7 e b 9 - 8 c a b - 4 6 d 4 - b f 8 e - c c 8 8 9 8 0 8 8 b c 4 "   n a m e = " S h o w   c h a r a c t e r   c o u n t "   t y p e = " S y s t e m . B o o l e a n ,   m s c o r l i b ,   V e r s i o n = 4 . 0 . 0 . 0 ,   C u l t u r e = n e u t r a l ,   P u b l i c K e y T o k e n = b 7 7 a 5 c 5 6 1 9 3 4 e 0 8 9 "   o r d e r = " 9 9 9 "   k e y = " s h o w C o u n t e r "   v a l u e = " F a l s e "   g r o u p O r d e r = " - 1 "   i s G e n e r a t e d = " f a l s e " / >  
                 < p a r a m e t e r   i d = " 9 f 7 2 0 d b 9 - 7 a 1 c - 4 1 9 0 - 9 9 3 3 - 2 8 f f 8 1 d c 2 3 e b " 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F o o t e r   T e x t & l t ; / t e x t & g t ; & # x A ; & l t ; / u i L o c a l i z e d S t r i n g & g t ; "   a r g u m e n t = " U I L o c a l i z e d S t r i n g "   g r o u p O r d e r = " - 1 "   i s G e n e r a t e d = " f a l s e " / >  
                 < p a r a m e t e r   i d = " 3 0 9 b d 2 1 8 - b a c 1 - 4 1 b a - b 8 a 9 - 3 e 6 7 0 8 a e 7 3 c b "   n a m e = " W i d t h   t y p e "   t y p e = " I p h e l i o n . O u t l i n e . M o d e l . I n t e r f a c e s . Q u e s t i o n C o n t r o l L a y o u t ,   I p h e l i o n . O u t l i n e . M o d e l ,   V e r s i o n = 1 . 8 . 6 . 3 0 ,   C u l t u r e = n e u t r a l ,   P u b l i c K e y T o k e n = n u l l "   o r d e r = " 9 9 9 "   k e y = " l a y o u t "   v a l u e = " F u l l "   g r o u p O r d e r = " - 1 "   i s G e n e r a t e d = " f a l s e " / >  
                 < p a r a m e t e r   i d = " a a 3 e 8 2 a 7 - 4 9 d 9 - 4 b 6 e - 8 c 0 e - 7 e b 4 d e 9 f f 4 c 5 "   n a m e = " W r a p   t e x t "   t y p e = " S y s t e m . B o o l e a n ,   m s c o r l i b ,   V e r s i o n = 4 . 0 . 0 . 0 ,   C u l t u r e = n e u t r a l ,   P u b l i c K e y T o k e n = b 7 7 a 5 c 5 6 1 9 3 4 e 0 8 9 "   o r d e r = " 9 9 9 "   k e y = " w r a p T e x t "   v a l u e = " F a l s e "   g r o u p O r d e r = " - 1 "   i s G e n e r a t e d = " f a l s e " / >  
             < / p a r a m e t e r s >  
         < / q u e s t i o n >  
         < q u e s t i o n   i d = " 0 1 9 b a 9 c 6 - 7 d a a - 4 0 c d - 8 c c 5 - f a d 9 c a 4 1 6 5 3 2 "   n a m e = " T i t l e "   a s s e m b l y = " I p h e l i o n . O u t l i n e . C o n t r o l s . d l l "   t y p e = " I p h e l i o n . O u t l i n e . C o n t r o l s . Q u e s t i o n C o n t r o l s . V i e w M o d e l s . T e x t B o x V i e w M o d e l "   o r d e r = " 6 "   a c t i v e = " t r u e "   g r o u p = " & l t ; D e f a u l t & g t ; "   r e s u l t T y p e = " s i n g l e "   d i s p l a y T y p e = " A l l "   p a g e C o l u m n S p a n = " c o l u m n S p a n 6 "   p a r e n t I d = " 0 0 0 0 0 0 0 0 - 0 0 0 0 - 0 0 0 0 - 0 0 0 0 - 0 0 0 0 0 0 0 0 0 0 0 0 " >  
             < p a r a m e t e r s >  
                 < p a r a m e t e r   i d = " 2 4 7 d a c 5 0 - 6 3 4 2 - 4 3 2 8 - 9 8 7 3 - 3 8 4 7 d 9 b 4 3 a c 5 "   n a m e = " A l l o w   r e t u r n "   t y p e = " S y s t e m . B o o l e a n ,   m s c o r l i b ,   V e r s i o n = 4 . 0 . 0 . 0 ,   C u l t u r e = n e u t r a l ,   P u b l i c K e y T o k e n = b 7 7 a 5 c 5 6 1 9 3 4 e 0 8 9 "   o r d e r = " 9 9 9 "   k e y = " m u l t i l i n e "   v a l u e = " F a l s e "   g r o u p O r d e r = " - 1 "   i s G e n e r a t e d = " f a l s e " / >  
                 < p a r a m e t e r   i d = " 5 b 4 6 8 0 7 b - 7 8 0 d - 4 a 2 f - 8 1 b 8 - 0 d b c e 3 f d a 3 6 8 "   n a m e = " H e i g h t "   t y p e = " S y s t e m . I n t 3 2 ,   m s c o r l i b ,   V e r s i o n = 4 . 0 . 0 . 0 ,   C u l t u r e = n e u t r a l ,   P u b l i c K e y T o k e n = b 7 7 a 5 c 5 6 1 9 3 4 e 0 8 9 "   o r d e r = " 9 9 9 "   k e y = " h e i g h t "   v a l u e = " "   g r o u p O r d e r = " - 1 "   i s G e n e r a t e d = " f a l s e " / > 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p a r a m e t e r   i d = " d 8 e e 2 5 4 6 - e 6 1 4 - 4 e 7 f - 9 8 3 0 - 8 0 d 1 d a b b 4 5 0 3 "   n a m e = " R e m e m b e r   l a s t   v a l u e "   t y p e = " S y s t e m . B o o l e a n ,   m s c o r l i b ,   V e r s i o n = 4 . 0 . 0 . 0 ,   C u l t u r e = n e u t r a l ,   P u b l i c K e y T o k e n = b 7 7 a 5 c 5 6 1 9 3 4 e 0 8 9 "   o r d e r = " 9 9 9 "   k e y = " r e m e m b e r L a s t V a l u e "   v a l u e = " F a l s e "   g r o u p O r d e r = " - 1 "   i s G e n e r a t e d = " f a l s e " / >  
                 < p a r a m e t e r   i d = " f f f c 4 5 2 c - 6 0 8 a - 4 9 7 e - b b e 0 - 3 b f 1 e 9 b 1 2 a c 0 "   n a m e = " R e q u i r e d   f i e l d "   t y p e = " S y s t e m . B o o l e a n ,   m s c o r l i b ,   V e r s i o n = 4 . 0 . 0 . 0 ,   C u l t u r e = n e u t r a l ,   P u b l i c K e y T o k e n = b 7 7 a 5 c 5 6 1 9 3 4 e 0 8 9 "   o r d e r = " 9 9 9 "   k e y = " r e q u i r e d "   v a l u e = " F a l s e "   g r o u p O r d e r = " - 1 "   i s G e n e r a t e d = " f a l s e " / >  
                 < p a r a m e t e r   i d = " d 5 6 1 6 c 6 b - 4 b 3 4 - 4 0 3 e - 9 2 5 b - 4 1 e 2 c 4 d f a c 2 3 "   n a m e = " S e p a r a t e   l i n e s "   t y p e = " S y s t e m . B o o l e a n ,   m s c o r l i b ,   V e r s i o n = 4 . 0 . 0 . 0 ,   C u l t u r e = n e u t r a l ,   P u b l i c K e y T o k e n = b 7 7 a 5 c 5 6 1 9 3 4 e 0 8 9 "   o r d e r = " 9 9 9 "   k e y = " s p l i t L i n e s "   v a l u e = " F a l s e "   g r o u p O r d e r = " - 1 "   i s G e n e r a t e d = " f a l s e " / >  
                 < p a r a m e t e r   i d = " e c 0 1 9 9 d 4 - d f 4 5 - 4 1 c 0 - 8 6 8 f - c 9 f 0 b d 0 4 1 1 3 7 "   n a m e = " S h o w   c h a r a c t e r   c o u n t "   t y p e = " S y s t e m . B o o l e a n ,   m s c o r l i b ,   V e r s i o n = 4 . 0 . 0 . 0 ,   C u l t u r e = n e u t r a l ,   P u b l i c K e y T o k e n = b 7 7 a 5 c 5 6 1 9 3 4 e 0 8 9 "   o r d e r = " 9 9 9 "   k e y = " s h o w C o u n t e r "   v a l u e = " F a l s e "   g r o u p O r d e r = " - 1 "   i s G e n e r a t e d = " f a l s e " / >  
                 < p a r a m e t e r   i d = " 4 8 a b 0 1 9 6 - 6 a d 6 - 4 9 8 e - a c 1 6 - f 4 a 2 2 f 3 7 a c 8 6 " 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T i t l e & l t ; / t e x t & g t ; & # x A ; & l t ; / u i L o c a l i z e d S t r i n g & g t ; "   a r g u m e n t = " U I L o c a l i z e d S t r i n g "   g r o u p O r d e r = " - 1 "   i s G e n e r a t e d = " f a l s e " / >  
                 < p a r a m e t e r   i d = " 7 d 4 e 3 0 4 a - 0 4 1 4 - 4 5 e 4 - 8 7 0 2 - 0 d 5 d d 2 4 b 3 6 8 f "   n a m e = " W i d t h   t y p e "   t y p e = " I p h e l i o n . O u t l i n e . M o d e l . I n t e r f a c e s . Q u e s t i o n C o n t r o l L a y o u t ,   I p h e l i o n . O u t l i n e . M o d e l ,   V e r s i o n = 1 . 8 . 6 . 3 0 ,   C u l t u r e = n e u t r a l ,   P u b l i c K e y T o k e n = n u l l "   o r d e r = " 9 9 9 "   k e y = " l a y o u t "   v a l u e = " F u l l "   g r o u p O r d e r = " - 1 "   i s G e n e r a t e d = " f a l s e " / >  
                 < p a r a m e t e r   i d = " 5 b c 1 c 4 e 9 - 6 6 0 f - 4 b 9 4 - 8 6 8 b - b f d b 5 1 3 1 f 1 1 a "   n a m e = " W r a p   t e x t "   t y p e = " S y s t e m . B o o l e a n ,   m s c o r l i b ,   V e r s i o n = 4 . 0 . 0 . 0 ,   C u l t u r e = n e u t r a l ,   P u b l i c K e y T o k e n = b 7 7 a 5 c 5 6 1 9 3 4 e 0 8 9 "   o r d e r = " 9 9 9 "   k e y = " w r a p T e x t "   v a l u e = " T r u e "   g r o u p O r d e r = " - 1 "   i s G e n e r a t e d = " f a l s e " / >  
             < / p a r a m e t e r s >  
         < / q u e s t i o n >  
         < q u e s t i o n   i d = " 0 e e 6 b c 4 1 - d d 1 6 - 4 a 7 6 - a d 5 a - 5 f 4 4 1 a 6 7 c 0 5 1 "   n a m e = " S u b t i t l e "   a s s e m b l y = " I p h e l i o n . O u t l i n e . C o n t r o l s . d l l "   t y p e = " I p h e l i o n . O u t l i n e . C o n t r o l s . Q u e s t i o n C o n t r o l s . V i e w M o d e l s . T e x t B o x V i e w M o d e l "   o r d e r = " 7 "   a c t i v e = " t r u e "   g r o u p = " & l t ; D e f a u l t & g t ; "   r e s u l t T y p e = " s i n g l e "   d i s p l a y T y p e = " A l l "   p a g e C o l u m n S p a n = " c o l u m n S p a n 6 "   p a r e n t I d = " 0 0 0 0 0 0 0 0 - 0 0 0 0 - 0 0 0 0 - 0 0 0 0 - 0 0 0 0 0 0 0 0 0 0 0 0 " >  
             < p a r a m e t e r s >  
                 < p a r a m e t e r   i d = " 8 6 0 6 0 9 9 4 - 1 3 f 9 - 4 6 2 6 - 9 7 a 6 - c 6 c 0 2 3 c e d 6 b 0 "   n a m e = " A l l o w   r e t u r n "   t y p e = " S y s t e m . B o o l e a n ,   m s c o r l i b ,   V e r s i o n = 4 . 0 . 0 . 0 ,   C u l t u r e = n e u t r a l ,   P u b l i c K e y T o k e n = b 7 7 a 5 c 5 6 1 9 3 4 e 0 8 9 "   o r d e r = " 9 9 9 "   k e y = " m u l t i l i n e "   v a l u e = " F a l s e "   g r o u p O r d e r = " - 1 "   i s G e n e r a t e d = " f a l s e " / >  
                 < p a r a m e t e r   i d = " 7 b 3 3 4 9 7 d - a 2 7 f - 4 6 4 4 - b 3 0 7 - 4 d 1 2 f b 5 c 6 6 9 0 "   n a m e = " H e i g h t "   t y p e = " S y s t e m . I n t 3 2 ,   m s c o r l i b ,   V e r s i o n = 4 . 0 . 0 . 0 ,   C u l t u r e = n e u t r a l ,   P u b l i c K e y T o k e n = b 7 7 a 5 c 5 6 1 9 3 4 e 0 8 9 "   o r d e r = " 9 9 9 "   k e y = " h e i g h t "   v a l u e = " "   g r o u p O r d e r = " - 1 "   i s G e n e r a t e d = " f a l s e " / > 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p a r a m e t e r   i d = " 1 3 c 2 3 7 1 6 - c b c 1 - 4 1 e d - 9 2 f e - c f 6 8 a 2 a 5 5 3 9 9 "   n a m e = " R e m e m b e r   l a s t   v a l u e "   t y p e = " S y s t e m . B o o l e a n ,   m s c o r l i b ,   V e r s i o n = 4 . 0 . 0 . 0 ,   C u l t u r e = n e u t r a l ,   P u b l i c K e y T o k e n = b 7 7 a 5 c 5 6 1 9 3 4 e 0 8 9 "   o r d e r = " 9 9 9 "   k e y = " r e m e m b e r L a s t V a l u e "   v a l u e = " F a l s e "   g r o u p O r d e r = " - 1 "   i s G e n e r a t e d = " f a l s e " / >  
                 < p a r a m e t e r   i d = " 6 e 5 4 9 8 b 9 - 8 e 3 7 - 4 e 2 8 - a f 6 2 - e 1 8 0 b 4 d 2 5 3 e 4 "   n a m e = " R e q u i r e d   f i e l d "   t y p e = " S y s t e m . B o o l e a n ,   m s c o r l i b ,   V e r s i o n = 4 . 0 . 0 . 0 ,   C u l t u r e = n e u t r a l ,   P u b l i c K e y T o k e n = b 7 7 a 5 c 5 6 1 9 3 4 e 0 8 9 "   o r d e r = " 9 9 9 "   k e y = " r e q u i r e d "   v a l u e = " F a l s e "   g r o u p O r d e r = " - 1 "   i s G e n e r a t e d = " f a l s e " / >  
                 < p a r a m e t e r   i d = " 3 c 6 f 1 b 5 5 - e f c f - 4 d 2 9 - 9 3 3 3 - 6 6 3 1 5 5 9 e 8 2 d b "   n a m e = " S e p a r a t e   l i n e s "   t y p e = " S y s t e m . B o o l e a n ,   m s c o r l i b ,   V e r s i o n = 4 . 0 . 0 . 0 ,   C u l t u r e = n e u t r a l ,   P u b l i c K e y T o k e n = b 7 7 a 5 c 5 6 1 9 3 4 e 0 8 9 "   o r d e r = " 9 9 9 "   k e y = " s p l i t L i n e s "   v a l u e = " F a l s e "   g r o u p O r d e r = " - 1 "   i s G e n e r a t e d = " f a l s e " / >  
                 < p a r a m e t e r   i d = " 3 2 d 9 6 4 b 5 - 5 b f 1 - 4 0 3 3 - 8 3 6 0 - f 2 7 d 0 b 9 1 2 6 3 f "   n a m e = " S h o w   c h a r a c t e r   c o u n t "   t y p e = " S y s t e m . B o o l e a n ,   m s c o r l i b ,   V e r s i o n = 4 . 0 . 0 . 0 ,   C u l t u r e = n e u t r a l ,   P u b l i c K e y T o k e n = b 7 7 a 5 c 5 6 1 9 3 4 e 0 8 9 "   o r d e r = " 9 9 9 "   k e y = " s h o w C o u n t e r "   v a l u e = " F a l s e "   g r o u p O r d e r = " - 1 "   i s G e n e r a t e d = " f a l s e " / >  
                 < p a r a m e t e r   i d = " e 6 2 0 c f f 5 - b 0 9 7 - 4 7 f 9 - b e 7 7 - 3 8 8 c b e 7 c e 5 7 2 " 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S u b t i t l e & l t ; / t e x t & g t ; & # x A ; & l t ; / u i L o c a l i z e d S t r i n g & g t ; "   a r g u m e n t = " U I L o c a l i z e d S t r i n g "   g r o u p O r d e r = " - 1 "   i s G e n e r a t e d = " f a l s e " / >  
                 < p a r a m e t e r   i d = " 5 a a 8 3 5 a 8 - 2 5 9 c - 4 5 4 6 - a 7 d 8 - f 4 5 a a 2 f 7 9 9 d f "   n a m e = " W i d t h   t y p e "   t y p e = " I p h e l i o n . O u t l i n e . M o d e l . I n t e r f a c e s . Q u e s t i o n C o n t r o l L a y o u t ,   I p h e l i o n . O u t l i n e . M o d e l ,   V e r s i o n = 1 . 8 . 6 . 3 0 ,   C u l t u r e = n e u t r a l ,   P u b l i c K e y T o k e n = n u l l "   o r d e r = " 9 9 9 "   k e y = " l a y o u t "   v a l u e = " F u l l "   g r o u p O r d e r = " - 1 "   i s G e n e r a t e d = " f a l s e " / >  
                 < p a r a m e t e r   i d = " c c d 9 7 8 b c - 4 e 5 c - 4 1 6 c - b 3 a b - f 6 0 3 0 7 6 7 f d f 1 "   n a m e = " W r a p   t e x t "   t y p e = " S y s t e m . B o o l e a n ,   m s c o r l i b ,   V e r s i o n = 4 . 0 . 0 . 0 ,   C u l t u r e = n e u t r a l ,   P u b l i c K e y T o k e n = b 7 7 a 5 c 5 6 1 9 3 4 e 0 8 9 "   o r d e r = " 9 9 9 "   k e y = " w r a p T e x t "   v a l u e = " T r u e "   g r o u p O r d e r = " - 1 "   i s G e n e r a t e d = " f a l s e " / >  
             < / p a r a m e t e r s >  
         < / q u e s t i o n >  
         < q u e s t i o n   i d = " 4 b 7 9 4 c 7 d - a 4 f d - 4 4 f c - b e 2 3 - d 3 c 5 9 9 7 e 2 b f 8 "   n a m e = " L o g o   L i g h t   o r   D a r k "   a s s e m b l y = " I p h e l i o n . O u t l i n e . C o n t r o l s . d l l "   t y p e = " I p h e l i o n . O u t l i n e . C o n t r o l s . Q u e s t i o n C o n t r o l s . V i e w M o d e l s . S e l e c t i o n L i s t V i e w M o d e l "   o r d e r = " 8 "   a c t i v e = " t r u e "   g r o u p = " & l t ; D e f a u l t & g t ; "   r e s u l t T y p e = " s i n g l e "   d i s p l a y T y p e = " A l l "   p a g e C o l u m n S p a n = " c o l u m n S p a n 3 "   p a r e n t I d = " 0 0 0 0 0 0 0 0 - 0 0 0 0 - 0 0 0 0 - 0 0 0 0 - 0 0 0 0 0 0 0 0 0 0 0 0 " >  
             < p a r a m e t e r s >  
                 < p a r a m e t e r   i d = " 4 c 5 7 f 5 4 c - 0 f 3 c - 4 9 d 3 - 9 a a c - a 8 2 e 8 7 e 9 3 e 4 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p a r a m e t e r   i d = " e 4 0 4 2 3 5 3 - 4 e 1 7 - 4 9 b 3 - 9 2 2 9 - 4 5 7 8 c b a 1 4 0 7 3 "   n a m e = " M a x   s e l e c t i o n s "   t y p e = " S y s t e m . I n t 3 2 ,   m s c o r l i b ,   V e r s i o n = 4 . 0 . 0 . 0 ,   C u l t u r e = n e u t r a l ,   P u b l i c K e y T o k e n = b 7 7 a 5 c 5 6 1 9 3 4 e 0 8 9 "   o r d e r = " 9 9 9 "   k e y = " m a x S e l e c t e d "   v a l u e = " 0 "   g r o u p O r d e r = " - 1 "   i s G e n e r a t e d = " f a l s e " / >  
                 < p a r a m e t e r   i d = " 0 e a 7 d d 2 b - e f e d - 4 5 a 6 - 8 6 0 3 - 5 1 6 4 2 9 8 5 f 9 c 6 "   n a m e = " M i n   s e l e c t i o n s "   t y p e = " S y s t e m . I n t 3 2 ,   m s c o r l i b ,   V e r s i o n = 4 . 0 . 0 . 0 ,   C u l t u r e = n e u t r a l ,   P u b l i c K e y T o k e n = b 7 7 a 5 c 5 6 1 9 3 4 e 0 8 9 "   o r d e r = " 9 9 9 "   k e y = " m i n S e l e c t e d "   v a l u e = " 0 "   g r o u p O r d e r = " - 1 "   i s G e n e r a t e d = " f a l s e " / >  
                 < p a r a m e t e r   i d = " f a c e 8 b 1 9 - 0 8 b 0 - 4 a 8 d - b 3 5 c - 0 2 4 4 a 9 1 6 a b 9 5 "   n a m e = " N u m b e r   o f   c o l u m n s "   t y p e = " I p h e l i o n . O u t l i n e . C o n t r o l s . Q u e s t i o n C o n t r o l s . V i e w M o d e l s . Q u e s t i o n C o l u m n s ,   I p h e l i o n . O u t l i n e . C o n t r o l s ,   V e r s i o n = 1 . 8 . 6 . 3 0 ,   C u l t u r e = n e u t r a l ,   P u b l i c K e y T o k e n = n u l l "   o r d e r = " 9 9 9 "   k e y = " n u m b e r O f C o l u m n s "   v a l u e = " T w o C o l u m n "   g r o u p O r d e r = " - 1 "   i s G e n e r a t e d = " f a l s e " / >  
                 < p a r a m e t e r   i d = " e 1 2 0 e 9 d f - 4 3 d 2 - 4 3 2 3 - 9 3 b 9 - b 4 4 8 e 5 5 8 2 4 3 9 "   n a m e = " R e m e m b e r   l a s t   v a l u e s "   t y p e = " S y s t e m . B o o l e a n ,   m s c o r l i b ,   V e r s i o n = 4 . 0 . 0 . 0 ,   C u l t u r e = n e u t r a l ,   P u b l i c K e y T o k e n = b 7 7 a 5 c 5 6 1 9 3 4 e 0 8 9 "   o r d e r = " 9 9 9 "   k e y = " r e m e m b e r L a s t V a l u e "   v a l u e = " F a l s e "   g r o u p O r d e r = " - 1 "   i s G e n e r a t e d = " f a l s e " / >  
                 < p a r a m e t e r   i d = " d 3 c 3 d 9 4 8 - 0 d 0 0 - 4 c 5 5 - a 5 f 9 - 7 4 6 0 1 e e 5 4 7 a 5 "   n a m e = " S e l e c t i o n   m o d e "   t y p e = " I p h e l i o n . O u t l i n e . C o n t r o l s . Q u e s t i o n C o n t r o l s . V i e w M o d e l s . Q u e s t i o n S e l e c t i o n M o d e ,   I p h e l i o n . O u t l i n e . C o n t r o l s ,   V e r s i o n = 1 . 8 . 6 . 3 0 ,   C u l t u r e = n e u t r a l ,   P u b l i c K e y T o k e n = n u l l "   o r d e r = " 9 9 9 "   k e y = " s e l e c t i o n M o d e "   v a l u e = " S i n g l e "   g r o u p O r d e r = " - 1 "   i s G e n e r a t e d = " f a l s e " / > 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p a r a m e t e r   i d = " 8 0 e 4 2 6 6 6 - b 7 7 8 - 4 d 9 6 - 9 6 c 1 - a 1 7 2 4 7 9 c d 3 8 5 "   n a m e = " W i d t h   t y p e "   t y p e = " I p h e l i o n . O u t l i n e . M o d e l . I n t e r f a c e s . Q u e s t i o n C o n t r o l L a y o u t ,   I p h e l i o n . O u t l i n e . M o d e l ,   V e r s i o n = 1 . 8 . 6 . 3 0 ,   C u l t u r e = n e u t r a l ,   P u b l i c K e y T o k e n = n u l l "   o r d e r = " 9 9 9 "   k e y = " l a y o u t "   v a l u e = " H a l f "   g r o u p O r d e r = " - 1 "   i s G e n e r a t e d = " f a l s e " / >  
             < / p a r a m e t e r s >  
         < / q u e s t i o n >  
         < q u e s t i o n   i d = " a 4 8 f 5 4 7 9 - 2 3 f d - 4 c f 0 - a 5 a 8 - 8 1 4 f 8 f d 8 a 8 6 5 "   n a m e = " C o v e r   T e x t   L i g h t   o r   D a r k "   a s s e m b l y = " I p h e l i o n . O u t l i n e . C o n t r o l s . d l l "   t y p e = " I p h e l i o n . O u t l i n e . C o n t r o l s . Q u e s t i o n C o n t r o l s . V i e w M o d e l s . S e l e c t i o n L i s t V i e w M o d e l "   o r d e r = " 9 "   a c t i v e = " t r u e "   g r o u p = " & l t ; D e f a u l t & g t ; "   r e s u l t T y p e = " s i n g l e "   d i s p l a y T y p e = " A l l "   p a g e C o l u m n S p a n = " c o l u m n S p a n 3 "   p a r e n t I d = " 0 0 0 0 0 0 0 0 - 0 0 0 0 - 0 0 0 0 - 0 0 0 0 - 0 0 0 0 0 0 0 0 0 0 0 0 " >  
             < p a r a m e t e r s > 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p a r a m e t e r   i d = " a 3 7 d 9 2 d 1 - 9 c d c - 4 3 4 0 - b f 9 2 - 6 c a 7 0 f 9 8 d e 4 f "   n a m e = " M a x   s e l e c t i o n s "   t y p e = " S y s t e m . I n t 3 2 ,   m s c o r l i b ,   V e r s i o n = 4 . 0 . 0 . 0 ,   C u l t u r e = n e u t r a l ,   P u b l i c K e y T o k e n = b 7 7 a 5 c 5 6 1 9 3 4 e 0 8 9 "   o r d e r = " 9 9 9 "   k e y = " m a x S e l e c t e d "   v a l u e = " 0 "   g r o u p O r d e r = " - 1 "   i s G e n e r a t e d = " f a l s e " / >  
                 < p a r a m e t e r   i d = " 3 4 7 0 c 5 6 e - 7 5 7 a - 4 8 6 c - 8 1 b 1 - 7 4 7 1 1 c 8 2 4 a 7 7 "   n a m e = " M i n   s e l e c t i o n s "   t y p e = " S y s t e m . I n t 3 2 ,   m s c o r l i b ,   V e r s i o n = 4 . 0 . 0 . 0 ,   C u l t u r e = n e u t r a l ,   P u b l i c K e y T o k e n = b 7 7 a 5 c 5 6 1 9 3 4 e 0 8 9 "   o r d e r = " 9 9 9 "   k e y = " m i n S e l e c t e d "   v a l u e = " 0 "   g r o u p O r d e r = " - 1 "   i s G e n e r a t e d = " f a l s e " / > 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p a r a m e t e r   i d = " 8 6 1 b 7 7 7 b - 8 9 0 5 - 4 7 9 d - b d 5 5 - 9 0 6 0 d f 7 8 f 3 2 b "   n a m e = " R e m e m b e r   l a s t   v a l u e s "   t y p e = " S y s t e m . B o o l e a n ,   m s c o r l i b ,   V e r s i o n = 4 . 0 . 0 . 0 ,   C u l t u r e = n e u t r a l ,   P u b l i c K e y T o k e n = b 7 7 a 5 c 5 6 1 9 3 4 e 0 8 9 "   o r d e r = " 9 9 9 "   k e y = " r e m e m b e r L a s t V a l u e "   v a l u e = " F a l s e "   g r o u p O r d e r = " - 1 "   i s G e n e r a t e d = " f a l s e " / > 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p a r a m e t e r   i d = " 2 0 0 8 0 3 6 d - 3 8 c e - 4 1 d 2 - a f f d - f 4 3 4 e a 6 4 a 3 1 d "   n a m e = " W i d t h   t y p e "   t y p e = " I p h e l i o n . O u t l i n e . M o d e l . I n t e r f a c e s . Q u e s t i o n C o n t r o l L a y o u t ,   I p h e l i o n . O u t l i n e . M o d e l ,   V e r s i o n = 1 . 8 . 6 . 3 0 ,   C u l t u r e = n e u t r a l ,   P u b l i c K e y T o k e n = n u l l "   o r d e r = " 9 9 9 "   k e y = " l a y o u t "   v a l u e = " H a l f "   g r o u p O r d e r = " - 1 "   i s G e n e r a t e d = " f a l s e " / >  
             < / p a r a m e t e r s >  
         < / q u e s t i o n >  
         < q u e s t i o n   i d = " 3 a b 8 2 f 1 2 - 1 4 2 6 - 4 e 6 5 - a 3 9 d - b 2 0 2 d c 1 7 a c c d "   n a m e = " O v e r r i d e   l o g o "   a s s e m b l y = " I p h e l i o n . O u t l i n e . C o n t r o l s . d l l "   t y p e = " I p h e l i o n . O u t l i n e . C o n t r o l s . Q u e s t i o n C o n t r o l s . V i e w M o d e l s . C h e c k B o x V i e w M o d e l "   o r d e r = " 1 0 "   a c t i v e = " t r u e "   g r o u p = " & l t ; D e f a u l t & g t ; "   r e s u l t T y p e = " s i n g l e "   d i s p l a y T y p e = " A l l "   p a g e C o l u m n S p a n = " c o l u m n S p a n 6 "   p a r e n t I d = " 0 0 0 0 0 0 0 0 - 0 0 0 0 - 0 0 0 0 - 0 0 0 0 - 0 0 0 0 0 0 0 0 0 0 0 0 " >  
             < p a r a m e t e r s >  
                 < p a r a m e t e r   i d = " 6 9 d 3 1 d 7 9 - 1 7 2 8 - 4 3 a 7 - a 5 f e - f 6 3 2 5 b 6 f a b b a "   n a m e = " D i s p l a y   c o n t e n t   v a l u e "   t y p e = " S y s t e m . B o o l e a n ,   m s c o r l i b ,   V e r s i o n = 4 . 0 . 0 . 0 ,   C u l t u r e = n e u t r a l ,   P u b l i c K e y T o k e n = b 7 7 a 5 c 5 6 1 9 3 4 e 0 8 9 "   o r d e r = " 9 9 9 "   k e y = " d i s p l a y C o n t e n t "   v a l u e = " F a l s e "   g r o u p O r d e r = " - 1 "   i s G e n e r a t e d = " f a l s e " / >  
                 < p a r a m e t e r   i d = " 7 5 a 5 b 6 b d - e 1 3 3 - 4 3 9 9 - a 4 c b - 8 6 8 a 8 8 1 d 7 b 6 b "   n a m e = " D o c u m e n t   t e x t   ( c h e c k e d ) "   t y p e = " S y s t e m . S t r i n g ,   m s c o r l i b ,   V e r s i o n = 4 . 0 . 0 . 0 ,   C u l t u r e = n e u t r a l ,   P u b l i c K e y T o k e n = b 7 7 a 5 c 5 6 1 9 3 4 e 0 8 9 "   o r d e r = " 9 9 9 "   k e y = " d o c u m e n t T e x t " 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d = & q u o t ; h t t p : / / w w w . w 3 . o r g / 2 0 0 1 / X M L S c h e m a & q u o t ;   x m l n s : x s i = & q u o t ; h t t p : / / w w w . w 3 . o r g / 2 0 0 1 / X M L S c h e m a - i n s t a n c e & q u o t ; & g t ; & # x A ;     & l t ; t y p e & g t ; f i x e d & l t ; / t y p e & g t ; & # x A ;     & l t ; t e x t   / & g t ; & # x A ; & l t ; / l o c a l i z e d S t r i n g & g t ; "   a r g u m e n t = " E x p r e s s i o n L o c a l i z e d S t r i n g "   g r o u p O r d e r = " - 1 "   i s G e n e r a t e d = " f a l s e " / >  
                 < p a r a m e t e r   i d = " c e 8 c 9 8 6 4 - 2 a d e - 4 c 5 8 - b 1 e 0 - f a 1 f 1 7 3 6 c 5 7 f "   n a m e = " R e m e m b e r   l a s t   v a l u e s "   t y p e = " S y s t e m . B o o l e a n ,   m s c o r l i b ,   V e r s i o n = 4 . 0 . 0 . 0 ,   C u l t u r e = n e u t r a l ,   P u b l i c K e y T o k e n = b 7 7 a 5 c 5 6 1 9 3 4 e 0 8 9 "   o r d e r = " 9 9 9 "   k e y = " r e m e m b e r L a s t V a l u e "   v a l u e = " F a l s e "   g r o u p O r d e r = " - 1 "   i s G e n e r a t e d = " f a l s e " / >  
                 < p a r a m e t e r   i d = " 7 f f 7 a 7 b 7 - c a a 3 - 4 5 1 2 - 8 8 8 5 - 2 4 0 4 4 0 a 0 e 6 5 5 "   n a m e = " U p d a t e   f r o m "   t y p e = " S y s t e m . S t r i n g ,   m s c o r l i b ,   V e r s i o n = 4 . 0 . 0 . 0 ,   C u l t u r e = n e u t r a l ,   P u b l i c K e y T o k e n = b 7 7 a 5 c 5 6 1 9 3 4 e 0 8 9 "   o r d e r = " 9 9 9 "   k e y = " u p d a t e F i e l d "   v a l u e = " "   a r g u m e n t = " F o r m a t S t r i n g "   g r o u p O r d e r = " - 1 "   i s G e n e r a t e d = " f a l s e " / >  
                 < p a r a m e t e r   i d = " a 7 4 9 4 8 c a - 6 f 4 e - 4 0 7 a - 8 9 7 9 - 1 8 4 6 6 9 6 9 4 2 9 a " 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O v e r r i d e & l t ; / t e x t & g t ; & # x A ; & l t ; / u i L o c a l i z e d S t r i n g & g t ; "   a r g u m e n t = " U I L o c a l i z e d S t r i n g "   g r o u p O r d e r = " - 1 "   i s G e n e r a t e d = " f a l s e " / >  
             < / p a r a m e t e r s >  
         < / q u e s t i o n >  
         < q u e s t i o n   i d = " 0 4 d 7 9 8 8 f - 0 5 1 c - 4 b f 5 - a c 7 4 - 0 4 4 e 4 e 6 5 9 b 8 2 "   n a m e = " I m a g e "   a s s e m b l y = " I p h e l i o n . O u t l i n e . C o n t r o l s . d l l "   t y p e = " I p h e l i o n . O u t l i n e . C o n t r o l s . Q u e s t i o n C o n t r o l s . V i e w M o d e l s . I m a g e L i s t V i e w M o d e l "   o r d e r = " 1 1 "   a c t i v e = " t r u e "   g r o u p = " & l t ; D e f a u l t & g t ; "   r e s u l t T y p e = " s i n g l e "   d i s p l a y T y p e = " A l l "   p a g e C o l u m n S p a n = " c o l u m n S p a n 6 "   p a r e n t I d = " 0 0 0 0 0 0 0 0 - 0 0 0 0 - 0 0 0 0 - 0 0 0 0 - 0 0 0 0 0 0 0 0 0 0 0 0 " >  
             < p a r a m e t e r s >  
                 < p a r a m e t e r   i d = " 1 6 b 7 5 9 7 f - 5 0 0 0 - 4 2 2 a - a b f 3 - 8 9 e 3 c d 6 2 2 b 9 9 "   n a m e = " A l l o w   u n s e l e c t   l a s t   i t e m "   t y p e = " S y s t e m . B o o l e a n ,   m s c o r l i b ,   V e r s i o n = 4 . 0 . 0 . 0 ,   C u l t u r e = n e u t r a l ,   P u b l i c K e y T o k e n = b 7 7 a 5 c 5 6 1 9 3 4 e 0 8 9 "   o r d e r = " 9 9 9 "   k e y = " u n s e l e c t L a s t "   v a l u e = " T r u e "   g r o u p O r d e r = " - 1 "   i s G e n e r a t e d = " f a l s e " / >  
                 < p a r a m e t e r   i d = " 1 3 5 6 8 6 c f - 9 a 5 3 - 4 1 e a - b a 6 e - 8 d e 0 4 6 b 5 b 6 8 6 "   n a m e = " D e f a u l t   z o o m "   t y p e = " S y s t e m . I n t 3 2 ,   m s c o r l i b ,   V e r s i o n = 4 . 0 . 0 . 0 ,   C u l t u r e = n e u t r a l ,   P u b l i c K e y T o k e n = b 7 7 a 5 c 5 6 1 9 3 4 e 0 8 9 "   o r d e r = " 9 9 9 "   k e y = " z o o m "   v a l u e = " "   g r o u p O r d e r = " - 1 "   i s G e n e r a t e d = " f a l s e " / >  
                 < p a r a m e t e r   i d = " e f 3 c 6 4 b 1 - c 0 5 8 - 4 a 5 a - 8 6 6 f - 3 4 7 0 d 1 2 5 6 3 c f "   n a m e = " H e i g h t "   t y p e = " S y s t e m . I n t 3 2 ,   m s c o r l i b ,   V e r s i o n = 4 . 0 . 0 . 0 ,   C u l t u r e = n e u t r a l ,   P u b l i c K e y T o k e n = b 7 7 a 5 c 5 6 1 9 3 4 e 0 8 9 "   o r d e r = " 9 9 9 "   k e y = " h e i g h t "   v a l u e = " 2 0 0 "   g r o u p O r d e r = " - 1 "   i s G e n e r a t e d = " f a l s e " / >  
                 < p a r a m e t e r   i d = " 3 e e e 8 e 2 6 - 1 5 7 6 - 4 6 c b - 8 e 1 1 - a 1 a e 0 4 1 6 5 8 5 c "   n a m e = " H i d e   f i l e   e x t e n s i o n "   t y p e = " S y s t e m . B o o l e a n ,   m s c o r l i b ,   V e r s i o n = 4 . 0 . 0 . 0 ,   C u l t u r e = n e u t r a l ,   P u b l i c K e y T o k e n = b 7 7 a 5 c 5 6 1 9 3 4 e 0 8 9 "   o r d e r = " 9 9 9 "   k e y = " h i d e F i l e E x t "   v a l u e = " F a l s e "   g r o u p O r d e r = " - 1 "   i s G e n e r a t e d = " f a l s e " / > 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p a r a m e t e r   i d = " 1 5 2 8 8 c c d - 4 0 0 1 - 4 2 b 7 - b 3 9 2 - e a 7 a a 9 f f a a 0 a "   n a m e = " M a x   s e l e c t i o n s "   t y p e = " S y s t e m . I n t 3 2 ,   m s c o r l i b ,   V e r s i o n = 4 . 0 . 0 . 0 ,   C u l t u r e = n e u t r a l ,   P u b l i c K e y T o k e n = b 7 7 a 5 c 5 6 1 9 3 4 e 0 8 9 "   o r d e r = " 9 9 9 "   k e y = " m a x S e l e c t e d "   v a l u e = " 1 "   g r o u p O r d e r = " - 1 "   i s G e n e r a t e d = " f a l s e " / >  
                 < p a r a m e t e r   i d = " a 0 9 1 1 b 4 4 - 8 0 4 b - 4 b 0 a - a 2 2 c - 2 9 9 4 d f e a 0 2 a 1 "   n a m e = " M i n   s e l e c t i o n s "   t y p e = " S y s t e m . I n t 3 2 ,   m s c o r l i b ,   V e r s i o n = 4 . 0 . 0 . 0 ,   C u l t u r e = n e u t r a l ,   P u b l i c K e y T o k e n = b 7 7 a 5 c 5 6 1 9 3 4 e 0 8 9 "   o r d e r = " 9 9 9 "   k e y = " m i n S e l e c t e d "   v a l u e = " 0 "   g r o u p O r d e r = " - 1 "   i s G e n e r a t e d = " f a l s e " / > 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l t ; / t e x t & g t ; & # x A ; & l t ; / u i L o c a l i z e d S t r i n g & g t ; "   a r g u m e n t = " U I L o c a l i z e d S t r i n g "   g r o u p O r d e r = " - 1 "   i s G e n e r a t e d = " f a l s e " / >  
             < / p a r a m e t e r s >  
         < / q u e s t i o n >  
         < q u e s t i o n   i d = " 2 f 4 e 3 e 8 3 - 5 0 8 8 - 4 d b 9 - b 1 f 7 - 6 c 5 0 7 d e d c 7 4 5 "   n a m e = " T h e m e   C o l o u r "   a s s e m b l y = " I p h e l i o n . O u t l i n e . C o n t r o l s . d l l "   t y p e = " I p h e l i o n . O u t l i n e . C o n t r o l s . Q u e s t i o n C o n t r o l s . V i e w M o d e l s . I m a g e L i s t V i e w M o d e l "   o r d e r = " 1 2 "   a c t i v e = " t r u e "   g r o u p = " & l t ; D e f a u l t & g t ; "   r e s u l t T y p e = " s i n g l e "   d i s p l a y T y p e = " A l l "   p a g e C o l u m n S p a n = " c o l u m n S p a n 6 "   p a r e n t I d = " 0 0 0 0 0 0 0 0 - 0 0 0 0 - 0 0 0 0 - 0 0 0 0 - 0 0 0 0 0 0 0 0 0 0 0 0 " >  
             < p a r a m e t e r s >  
                 < p a r a m e t e r   i d = " 4 4 8 8 b 1 9 8 - 3 6 a 4 - 4 8 1 d - b 5 a 9 - a e a c 6 d 3 f 2 3 a 2 "   n a m e = " A l l o w   u n s e l e c t   l a s t   i t e m "   t y p e = " S y s t e m . B o o l e a n ,   m s c o r l i b ,   V e r s i o n = 4 . 0 . 0 . 0 ,   C u l t u r e = n e u t r a l ,   P u b l i c K e y T o k e n = b 7 7 a 5 c 5 6 1 9 3 4 e 0 8 9 "   o r d e r = " 9 9 9 "   k e y = " u n s e l e c t L a s t "   v a l u e = " T r u e "   g r o u p O r d e r = " - 1 "   i s G e n e r a t e d = " f a l s e " / >  
                 < p a r a m e t e r   i d = " 3 4 0 0 9 0 f c - c f 5 2 - 4 f 3 9 - b a 2 1 - d 8 f e 9 9 7 8 0 1 a d "   n a m e = " D e f a u l t   z o o m "   t y p e = " S y s t e m . I n t 3 2 ,   m s c o r l i b ,   V e r s i o n = 4 . 0 . 0 . 0 ,   C u l t u r e = n e u t r a l ,   P u b l i c K e y T o k e n = b 7 7 a 5 c 5 6 1 9 3 4 e 0 8 9 "   o r d e r = " 9 9 9 "   k e y = " z o o m "   v a l u e = " 5 0 "   g r o u p O r d e r = " - 1 "   i s G e n e r a t e d = " f a l s e " / >  
                 < p a r a m e t e r   i d = " 0 b 6 9 2 5 0 7 - 5 5 6 6 - 4 3 e f - 9 7 1 3 - a c f 3 d 9 7 9 3 1 f 9 "   n a m e = " H e i g h t "   t y p e = " S y s t e m . I n t 3 2 ,   m s c o r l i b ,   V e r s i o n = 4 . 0 . 0 . 0 ,   C u l t u r e = n e u t r a l ,   P u b l i c K e y T o k e n = b 7 7 a 5 c 5 6 1 9 3 4 e 0 8 9 "   o r d e r = " 9 9 9 "   k e y = " h e i g h t "   v a l u e = " 2 2 0 "   g r o u p O r d e r = " - 1 "   i s G e n e r a t e d = " f a l s e " / >  
                 < p a r a m e t e r   i d = " d f b 1 f 2 d 0 - 8 e f 9 - 4 6 8 d - 9 4 a a - 3 8 7 5 0 d 8 5 d 6 e 9 "   n a m e = " H i d e   f i l e   e x t e n s i o n "   t y p e = " S y s t e m . B o o l e a n ,   m s c o r l i b ,   V e r s i o n = 4 . 0 . 0 . 0 ,   C u l t u r e = n e u t r a l ,   P u b l i c K e y T o k e n = b 7 7 a 5 c 5 6 1 9 3 4 e 0 8 9 "   o r d e r = " 9 9 9 "   k e y = " h i d e F i l e E x t "   v a l u e = " T r u e "   g r o u p O r d e r = " - 1 "   i s G e n e r a t e d = " f a l s e " / >  
                 < p a r a m e t e r   i d = " 7 6 4 7 f f e 1 - 0 0 6 d - 4 a 5 0 - a 7 c a - 2 a 2 5 a 3 2 a 7 c 1 3 "   n a m e = " I m a g e s   f o l d e r "   t y p e = " S y s t e m . S t r i n g ,   m s c o r l i b ,   V e r s i o n = 4 . 0 . 0 . 0 ,   C u l t u r e = n e u t r a l ,   P u b l i c K e y T o k e n = b 7 7 a 5 c 5 6 1 9 3 4 e 0 8 9 "   o r d e r = " 9 9 9 "   k e y = " i m a g e s F o l d e r "   v a l u e = " & l t ; ? x m l   v e r s i o n = & q u o t ; 1 . 0 & q u o t ;   e n c o d i n g = & q u o t ; u t f - 1 6 & q u o t ; ? & g t ; & # x A ; & l t ; f o r m a t S t r i n g   x m l n s : x s i = & q u o t ; h t t p : / / w w w . w 3 . o r g / 2 0 0 1 / X M L S c h e m a - i n s t a n c e & q u o t ;   x m l n s : x s d = & q u o t ; h t t p : / / w w w . w 3 . o r g / 2 0 0 1 / X M L S c h e m a & q u o t ; & g t ; & # x A ;     & l t ; t y p e & g t ; e x p r e s s i o n & l t ; / t y p e & g t ; & # x A ;     & l t ; t e x t & g t ; { L a b e l s . F i l e   P a t h s - T h e m e   i m a g e s } & l t ; / t e x t & g t ; & # x A ; & l t ; / f o r m a t S t r i n g & g t ; "   a r g u m e n t = " F o r m a t S t r i n g "   g r o u p O r d e r = " - 1 "   i s G e n e r a t e d = " f a l s e " / >  
                 < p a r a m e t e r   i d = " b 2 6 1 3 4 7 1 - d 2 f b - 4 5 5 1 - a 7 5 a - 5 b 2 5 b a 7 6 2 9 2 1 "   n a m e = " M a x   s e l e c t i o n s "   t y p e = " S y s t e m . I n t 3 2 ,   m s c o r l i b ,   V e r s i o n = 4 . 0 . 0 . 0 ,   C u l t u r e = n e u t r a l ,   P u b l i c K e y T o k e n = b 7 7 a 5 c 5 6 1 9 3 4 e 0 8 9 "   o r d e r = " 9 9 9 "   k e y = " m a x S e l e c t e d "   v a l u e = " 1 "   g r o u p O r d e r = " - 1 "   i s G e n e r a t e d = " f a l s e " / >  
                 < p a r a m e t e r   i d = " 6 a c e 9 9 5 0 - 3 d b d - 4 a 2 5 - a f c d - c d 8 9 a 5 f 3 b a e 6 "   n a m e = " M i n   s e l e c t i o n s "   t y p e = " S y s t e m . I n t 3 2 ,   m s c o r l i b ,   V e r s i o n = 4 . 0 . 0 . 0 ,   C u l t u r e = n e u t r a l ,   P u b l i c K e y T o k e n = b 7 7 a 5 c 5 6 1 9 3 4 e 0 8 9 "   o r d e r = " 9 9 9 "   k e y = " m i n S e l e c t e d "   v a l u e = " 1 "   g r o u p O r d e r = " - 1 "   i s G e n e r a t e d = " f a l s e " / >  
                 < p a r a m e t e r   i d = " 0 c 9 d b 0 9 8 - 7 7 5 4 - 4 2 6 e - b f 2 7 - e 3 6 6 c 9 a 8 4 3 7 b " 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S e l e c t   T h e m e   C o l o u r & l t ; / t e x t & g t ; & # x A ; & l t ; / u i L o c a l i z e d S t r i n g & g t ; "   a r g u m e n t = " U I L o c a l i z e d S t r i n g "   g r o u p O r d e r = " - 1 "   i s G e n e r a t e d = " f a l s e " / >  
             < / p a r a m e t e r s >  
         < / q u e s t i o n >  
     < / q u e s t i o n s >  
     < c o m m a n d s >  
         < c o m m a n d   i d = " f 5 f e a 7 f 5 - 2 8 0 f - 4 e c c - b 5 8 d - 2 a c f 6 0 a 0 4 6 3 5 "   n a m e = " Q V I S   D M S "   a s s e m b l y = " I p h e l i o n . O u t l i n e . M o d e l . d l l "   t y p e = " I p h e l i o n . O u t l i n e . M o d e l . C o m m a n d s . Q u e s t i o n V i s i b i l i t y C o m m a n d "   o r d e r = " 0 "   a c t i v e = " t r u e "   c o m m a n d T y p e = " s t a r t u p " >  
             < p a r a m e t e r s >  
                 < p a r a m e t e r   i d = " 9 0 4 c d b 3 4 - 7 8 b d - 4 4 2 6 - 9 0 9 0 - e f 7 3 0 1 0 f 9 0 1 c " 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x A ;     L E F T ( F I R S T N O T E M P T Y ( & # x A ;         S P L I T ( I F N O T E M P T Y ( { E n t i t y . S e t t i n g s } , { E n t i t y . S e t t i n g s } , & q u o t ; , , , , , , & q u o t ; ) , 0 , f a l s e , & q u o t ; , & q u o t ; ) , & # x A ;         S P L I T ( I F N O T E M P T Y ( { O f f i c e . S e t t i n g s } , { O f f i c e . S e t t i n g s } , & q u o t ; , , , , , , & q u o t ; ) , 0 , f a l s e , & q u o t ; , & q u o t ; ) , & # x A ;         S P L I T ( I F N O T E M P T Y ( { C o u n t r y . S e t t i n g s } , { C o u n t r y . S e t t i n g s } , & q u o t ; , , , , , , & q u o t ; ) , 0 , f a l s e , & q u o t ; , & q u o t ; ) & # x A ;     ) ,   3 )   =   & q u o t ; D S B & q u o t ; , & # x A ; & # x A ;     I F ( & # x A ;         A N D ( & # x A ;             L E F T ( F I R S T N O T E M P T Y ( & # x A ;                 S P L I T ( I F N O T E M P T Y ( { E n t i t y . S e t t i n g s } , { E n t i t y . S e t t i n g s } , & q u o t ; , , , , , , & q u o t ; ) , 0 , f a l s e , & q u o t ; , & q u o t ; ) , & # x A ;                 S P L I T ( I F N O T E M P T Y ( { O f f i c e . S e t t i n g s } , { O f f i c e . S e t t i n g s } , & q u o t ; , , , , , , & q u o t ; ) , 0 , f a l s e , & q u o t ; , & q u o t ; ) , & # x A ;                 S P L I T ( I F N O T E M P T Y ( { C o u n t r y . S e t t i n g s } , { C o u n t r y . S e t t i n g s } , & q u o t ; , , , , , , & q u o t ; ) , 0 , f a l s e , & q u o t ; , & q u o t ; ) & # x A ;             ) ,   3 )   =   & q u o t ; D S B & q u o t ; , & # x A ;             { S a v e   t o   i M a n a g e . S e l e c t e d   V a l u e s }   =   & q u o t ; T r u e | & q u o t ; & # x A ;         ) , & # x A ;         T r u e , & # x A ;         F a l s e & # x A ;     ) , & # x A ;     & # x A ;     I F ( & # x A ;         F I E L D V A L U E ( & q u o t ; L a b e l s . L e t t e r h e a d   S e t t i n g s - & q u o t ;   & a m p ; a m p ;   & # x A ;             F I R S T N O T E M P T Y ( & # x A ;                 S P L I T ( { E n t i t y . S e t t i n g s } , 0 , f a l s e , & q u o t ; , & q u o t ; ) , & # x A ;                 S P L I T ( { O f f i c e . S e t t i n g s } , 0 , f a l s e , & q u o t ; , & q u o t ; ) , & # x A ;                 S P L I T ( { C o u n t r y . S e t t i n g s } , 0 , f a l s e , & q u o t ; , & q u o t ; ) & # x A ;             ) )   & a m p ; l t ; & a m p ; g t ;   & q u o t ; & q u o t ; , & # x A ;         C O N T A I N S A N Y ( & # x A ;             F I E L D V A L U E ( & q u o t ; L a b e l s . L e t t e r h e a d   S e t t i n g s - & q u o t ;   & a m p ; a m p ;   & # x A ;                 F I R S T N O T E M P T Y ( & # x A ;                     S P L I T ( { E n t i t y . S e t t i n g s } , 0 , f a l s e , & q u o t ; , & q u o t ; ) , & # x A ;                     S P L I T ( { O f f i c e . S e t t i n g s } , 0 , f a l s e , & q u o t ; , & q u o t ; ) , & # x A ;                     S P L I T ( { C o u n t r y . S e t t i n g s } , 0 , f a l s e , & q u o t ; , & q u o t ; ) & # x A ;                 ) ) , & # x A ;             t r u e , & # x A ;             & q u o t ; D M S _ O N & q u o t ; & # x A ;         ) , & # x A ;         C O N T A I N S A N Y ( { L a b e l s . L e t t e r h e a d   S e t t i n g s - D e f a u l t } ,   t r u e ,   & q u o t ; D M S _ O N & q u o t ; ) & # x A ;     ) & # x A ; ) & # x A ; & l t ; / t e x t & g t ; & # x A ; & l t ; / f o r m a t S t r i n g & g t ; "   a r g u m e n t = " F o r m a t S t r i n g "   g r o u p O r d e r = " - 1 "   i s G e n e r a t e d = " f a l s e " / >  
                 < p a r a m e t e r   i d = " 6 8 0 2 a 9 d 1 - 5 3 4 f - 4 e 1 1 - a f e b - d 5 0 2 4 0 0 1 a 4 5 c "   n a m e = " S h o w   v a l u e s "   t y p e = " S y s t e m . S t r i n g ,   m s c o r l i b ,   V e r s i o n = 4 . 0 . 0 . 0 ,   C u l t u r e = n e u t r a l ,   P u b l i c K e y T o k e n = b 7 7 a 5 c 5 6 1 9 3 4 e 0 8 9 "   o r d e r = " 2 "   k e y = " f i e l d V a l u e s "   v a l u e = " "   a r g u m e n t = " I t e m L i s t C o n t r o l "   g r o u p O r d e r = " - 1 "   i s G e n e r a t e d = " f a l s e " / >  
                 < p a r a m e t e r   i d = " f b b 4 2 7 9 a - 1 e 2 5 - 4 3 f 3 - 9 d e c - b e a 2 7 7 e 4 c c a d "   n a m e = " C h e c k   f i e l d ( s ) "   t y p e = " I p h e l i o n . O u t l i n e . M o d e l . E n t i t i e s . P a r a m e t e r F i e l d D e s c r i p t o r ,   I p h e l i o n . O u t l i n e . M o d e l ,   V e r s i o n = 1 . 8 . 6 . 3 0 ,   C u l t u r e = n e u t r a l ,   P u b l i c K e y T o k e n = n u l l "   o r d e r = " 9 9 9 "   k e y = " c h e c k F i e l d "   v a l u e = " "   a r g u m e n t = " M u l t i p l e C o n t r o l "   g r o u p O r d e r = " - 1 "   i s G e n e r a t e d = " f a l s e " / >  
                 < p a r a m e t e r   i d = " 5 6 2 c a 5 c b - f 1 9 6 - 4 a e 6 - a a 0 9 - 9 0 b 8 3 9 a e 5 4 f c "   n a m e = " L i n k e d   c o m m a n d s "   t y p e = " S y s t e m . G u i d ,   m s c o r l i b ,   V e r s i o n = 4 . 0 . 0 . 0 ,   C u l t u r e = n e u t r a l ,   P u b l i c K e y T o k e n = b 7 7 a 5 c 5 6 1 9 3 4 e 0 8 9 "   o r d e r = " 9 9 9 "   k e y = " l i n k e d C o m m a n d "   v a l u e = " "   a r g u m e n t = " M u l t i p l e C o m m a n d C h o o s e r "   g r o u p O r d e r = " - 1 "   i s G e n e r a t e d = " f a l s e " / >  
                 < p a r a m e t e r   i d = " 1 f d 9 9 5 3 8 - 0 2 9 1 - 4 d 4 f - a 0 d f - a f 2 8 4 a 8 a b 3 4 b "   n a m e = " L i n k e d   q u e s t i o n s "   t y p e = " S y s t e m . G u i d ,   m s c o r l i b ,   V e r s i o n = 4 . 0 . 0 . 0 ,   C u l t u r e = n e u t r a l ,   P u b l i c K e y T o k e n = b 7 7 a 5 c 5 6 1 9 3 4 e 0 8 9 "   o r d e r = " 9 9 9 "   k e y = " l i n k e d Q u e s t i o n "   v a l u e = " 2 a 5 8 0 5 d b - 2 1 f b - 4 5 7 d - 9 3 0 c - b 3 f 1 0 a a f 7 d b a "   a r g u m e n t = " M u l t i p l e C o n t r o l "   g r o u p O r d e r = " - 1 "   i s G e n e r a t e d = " f a l s e " / >  
                 < p a r a m e t e r   i d = " c 1 1 d 9 3 a e - c 3 7 c - 4 7 1 9 - 9 1 d 8 - 7 3 d 7 c a c 0 9 d 2 a "   n a m e = " R e p l a c e   v a l u e s   w i t h   l a b e l s "   t y p e = " S y s t e m . B o o l e a n ,   m s c o r l i b ,   V e r s i o n = 4 . 0 . 0 . 0 ,   C u l t u r e = n e u t r a l ,   P u b l i c K e y T o k e n = b 7 7 a 5 c 5 6 1 9 3 4 e 0 8 9 "   o r d e r = " 9 9 9 "   k e y = " u s e L a b e l s "   v a l u e = " T r u e "   g r o u p O r d e r = " - 1 "   i s G e n e r a t e d = " f a l s e " / >  
             < / p a r a m e t e r s >  
         < / c o m m a n d >  
         < c o m m a n d   i d = " f 8 d 7 d a f a - 7 3 2 9 - 4 0 3 f - a 0 4 d - 5 5 e 5 a 4 5 5 c b 3 4 "   n a m e = " Q V I S   i M a n a g e   S w i t c h   D S B "   a s s e m b l y = " I p h e l i o n . O u t l i n e . M o d e l . d l l "   t y p e = " I p h e l i o n . O u t l i n e . M o d e l . C o m m a n d s . Q u e s t i o n V i s i b i l i t y C o m m a n d "   o r d e r = " 1 "   a c t i v e = " t r u e "   c o m m a n d T y p e = " s t a r t u p " >  
             < p a r a m e t e r s >  
                 < p a r a m e t e r   i d = " 9 0 4 c d b 3 4 - 7 8 b d - 4 4 2 6 - 9 0 9 0 - e f 7 3 0 1 0 f 9 0 1 c " 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  I F ( L E F T ( F I R S T N O T E M P T Y ( & # x A ;       S P L I T ( I F N O T E M P T Y ( { E n t i t y . S e t t i n g s } , { E n t i t y . S e t t i n g s } , & q u o t ; , , , , , , & q u o t ; ) , 0 , f a l s e , & q u o t ; , & q u o t ; ) , & # x A ;       S P L I T ( I F N O T E M P T Y ( { O f f i c e . S e t t i n g s } , { O f f i c e . S e t t i n g s } , & q u o t ; , , , , , , & q u o t ; ) , 0 , f a l s e , & q u o t ; , & q u o t ; ) , & # x A ;       S P L I T ( I F N O T E M P T Y ( { C o u n t r y . S e t t i n g s } , { C o u n t r y . S e t t i n g s } , & q u o t ; , , , , , , & q u o t ; ) , 0 , f a l s e , & q u o t ; , & q u o t ; ) & # x A ;       ) ,   3 ) = & q u o t ; D S B & q u o t ; , T r u e , F a l s e ) & l t ; / t e x t & g t ; & # x A ; & l t ; / f o r m a t S t r i n g & g t ; "   a r g u m e n t = " F o r m a t S t r i n g "   g r o u p O r d e r = " - 1 "   i s G e n e r a t e d = " f a l s e " / >  
                 < p a r a m e t e r   i d = " 6 8 0 2 a 9 d 1 - 5 3 4 f - 4 e 1 1 - a f e b - d 5 0 2 4 0 0 1 a 4 5 c "   n a m e = " S h o w   v a l u e s "   t y p e = " S y s t e m . S t r i n g ,   m s c o r l i b ,   V e r s i o n = 4 . 0 . 0 . 0 ,   C u l t u r e = n e u t r a l ,   P u b l i c K e y T o k e n = b 7 7 a 5 c 5 6 1 9 3 4 e 0 8 9 "   o r d e r = " 2 "   k e y = " f i e l d V a l u e s "   v a l u e = " "   a r g u m e n t = " I t e m L i s t C o n t r o l "   g r o u p O r d e r = " - 1 "   i s G e n e r a t e d = " f a l s e " / >  
                 < p a r a m e t e r   i d = " f b b 4 2 7 9 a - 1 e 2 5 - 4 3 f 3 - 9 d e c - b e a 2 7 7 e 4 c c a d "   n a m e = " C h e c k   f i e l d ( s ) "   t y p e = " I p h e l i o n . O u t l i n e . M o d e l . E n t i t i e s . P a r a m e t e r F i e l d D e s c r i p t o r ,   I p h e l i o n . O u t l i n e . M o d e l ,   V e r s i o n = 1 . 8 . 6 . 3 0 ,   C u l t u r e = n e u t r a l ,   P u b l i c K e y T o k e n = n u l l "   o r d e r = " 9 9 9 "   k e y = " c h e c k F i e l d "   v a l u e = " "   a r g u m e n t = " M u l t i p l e C o n t r o l "   g r o u p O r d e r = " - 1 "   i s G e n e r a t e d = " f a l s e " / >  
                 < p a r a m e t e r   i d = " 5 6 2 c a 5 c b - f 1 9 6 - 4 a e 6 - a a 0 9 - 9 0 b 8 3 9 a e 5 4 f c "   n a m e = " L i n k e d   c o m m a n d s "   t y p e = " S y s t e m . G u i d ,   m s c o r l i b ,   V e r s i o n = 4 . 0 . 0 . 0 ,   C u l t u r e = n e u t r a l ,   P u b l i c K e y T o k e n = b 7 7 a 5 c 5 6 1 9 3 4 e 0 8 9 "   o r d e r = " 9 9 9 "   k e y = " l i n k e d C o m m a n d "   v a l u e = " "   a r g u m e n t = " M u l t i p l e C o m m a n d C h o o s e r "   g r o u p O r d e r = " - 1 "   i s G e n e r a t e d = " f a l s e " / >  
                 < p a r a m e t e r   i d = " 1 f d 9 9 5 3 8 - 0 2 9 1 - 4 d 4 f - a 0 d f - a f 2 8 4 a 8 a b 3 4 b "   n a m e = " L i n k e d   q u e s t i o n s "   t y p e = " S y s t e m . G u i d ,   m s c o r l i b ,   V e r s i o n = 4 . 0 . 0 . 0 ,   C u l t u r e = n e u t r a l ,   P u b l i c K e y T o k e n = b 7 7 a 5 c 5 6 1 9 3 4 e 0 8 9 "   o r d e r = " 9 9 9 "   k e y = " l i n k e d Q u e s t i o n "   v a l u e = " c 8 3 f 4 9 e d - b e d 8 - 4 c 1 6 - 9 4 9 2 - 2 8 e 9 b e a c e a 1 1 "   a r g u m e n t = " M u l t i p l e C o n t r o l "   g r o u p O r d e r = " - 1 "   i s G e n e r a t e d = " f a l s e " / >  
                 < p a r a m e t e r   i d = " c 1 1 d 9 3 a e - c 3 7 c - 4 7 1 9 - 9 1 d 8 - 7 3 d 7 c a c 0 9 d 2 a "   n a m e = " R e p l a c e   v a l u e s   w i t h   l a b e l s "   t y p e = " S y s t e m . B o o l e a n ,   m s c o r l i b ,   V e r s i o n = 4 . 0 . 0 . 0 ,   C u l t u r e = n e u t r a l ,   P u b l i c K e y T o k e n = b 7 7 a 5 c 5 6 1 9 3 4 e 0 8 9 "   o r d e r = " 9 9 9 "   k e y = " u s e L a b e l s "   v a l u e = " T r u e "   g r o u p O r d e r = " - 1 "   i s G e n e r a t e d = " f a l s e " / >  
             < / p a r a m e t e r s >  
         < / c o m m a n d >  
         < c o m m a n d   i d = " 8 e e f f e 0 4 - 8 3 a 8 - 4 e 7 b - b b 7 c - f 5 1 c 0 9 2 a 4 0 7 5 "   n a m e = " Q V I S   s h o w   l o c a l   l o g o "   a s s e m b l y = " I p h e l i o n . O u t l i n e . M o d e l . d l l "   t y p e = " I p h e l i o n . O u t l i n e . M o d e l . C o m m a n d s . Q u e s t i o n V i s i b i l i t y C o m m a n d "   o r d e r = " 6 "   a c t i v e = " t r u e "   c o m m a n d T y p e = " s t a r t u p " >  
             < p a r a m e t e r s >  
                 < p a r a m e t e r   i d = " d 1 2 1 c 4 8 f - 9 d 5 c - 4 1 a 7 - a a 9 c - d 1 1 4 8 a 5 2 4 b 1 b " 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p a r a m e t e r   i d = " 2 b d 1 d f 5 8 - 4 5 a 2 - 4 d 6 7 - b 0 e a - 6 9 6 9 c 2 2 5 e f 6 1 "   n a m e = " S h o w   v a l u e s "   t y p e = " S y s t e m . S t r i n g ,   m s c o r l i b ,   V e r s i o n = 4 . 0 . 0 . 0 ,   C u l t u r e = n e u t r a l ,   P u b l i c K e y T o k e n = b 7 7 a 5 c 5 6 1 9 3 4 e 0 8 9 "   o r d e r = " 2 "   k e y = " f i e l d V a l u e s "   v a l u e = " "   a r g u m e n t = " I t e m L i s t C o n t r o l "   g r o u p O r d e r = " - 1 "   i s G e n e r a t e d = " f a l s e " / >  
                 < p a r a m e t e r   i d = " 6 8 f 9 7 e d 8 - 0 c 3 4 - 4 9 3 d - 9 1 8 d - 5 d e 7 d c 1 c 3 1 7 b "   n a m e = " C h e c k   f i e l d ( s ) "   t y p e = " I p h e l i o n . O u t l i n e . M o d e l . E n t i t i e s . P a r a m e t e r F i e l d D e s c r i p t o r ,   I p h e l i o n . O u t l i n e . M o d e l ,   V e r s i o n = 1 . 8 . 6 . 3 0 ,   C u l t u r e = n e u t r a l ,   P u b l i c K e y T o k e n = n u l l "   o r d e r = " 9 9 9 "   k e y = " c h e c k F i e l d "   v a l u e = " "   a r g u m e n t = " M u l t i p l e C o n t r o l "   g r o u p O r d e r = " - 1 "   i s G e n e r a t e d = " f a l s e " / >  
                 < p a r a m e t e r   i d = " 5 5 1 f 0 0 2 e - c f 5 8 - 4 d 2 9 - a 5 9 7 - d b 7 4 7 5 0 5 7 6 8 d "   n a m e = " L i n k e d   c o m m a n d s "   t y p e = " S y s t e m . G u i d ,   m s c o r l i b ,   V e r s i o n = 4 . 0 . 0 . 0 ,   C u l t u r e = n e u t r a l ,   P u b l i c K e y T o k e n = b 7 7 a 5 c 5 6 1 9 3 4 e 0 8 9 "   o r d e r = " 9 9 9 "   k e y = " l i n k e d C o m m a n d "   v a l u e = " "   a r g u m e n t = " M u l t i p l e C o m m a n d C h o o s e r "   g r o u p O r d e r = " - 1 "   i s G e n e r a t e d = " f a l s e " / >  
                 < p a r a m e t e r   i d = " 8 a 2 c b d c c - 1 7 0 7 - 4 f 7 9 - 9 2 b a - e 5 a 6 5 1 b 2 4 c a d "   n a m e = " L i n k e d   q u e s t i o n s "   t y p e = " S y s t e m . G u i d ,   m s c o r l i b ,   V e r s i o n = 4 . 0 . 0 . 0 ,   C u l t u r e = n e u t r a l ,   P u b l i c K e y T o k e n = b 7 7 a 5 c 5 6 1 9 3 4 e 0 8 9 "   o r d e r = " 9 9 9 "   k e y = " l i n k e d Q u e s t i o n "   v a l u e = " 3 a b 8 2 f 1 2 - 1 4 2 6 - 4 e 6 5 - a 3 9 d - b 2 0 2 d c 1 7 a c c d "   a r g u m e n t = " M u l t i p l e C o n t r o l "   g r o u p O r d e r = " - 1 "   i s G e n e r a t e d = " f a l s e " / >  
                 < p a r a m e t e r   i d = " d 3 c 7 d 0 9 d - 3 f 5 f - 4 8 2 e - 9 c b e - 9 2 e 8 e a b a e 0 3 b "   n a m e = " R e p l a c e   v a l u e s   w i t h   l a b e l s "   t y p e = " S y s t e m . B o o l e a n ,   m s c o r l i b ,   V e r s i o n = 4 . 0 . 0 . 0 ,   C u l t u r e = n e u t r a l ,   P u b l i c K e y T o k e n = b 7 7 a 5 c 5 6 1 9 3 4 e 0 8 9 "   o r d e r = " 9 9 9 "   k e y = " u s e L a b e l s "   v a l u e = " T r u e "   g r o u p O r d e r = " - 1 "   i s G e n e r a t e d = " f a l s e " / >  
             < / p a r a m e t e r s >  
         < / c o m m a n d >  
         < c o m m a n d   i d = " f b 6 b e c f f - 1 b e f - 4 5 9 a - b 7 5 3 - c 6 7 e 1 1 d c 8 3 d a "   n a m e = " S e t   f i e l d   v a l u e s "   a s s e m b l y = " I p h e l i o n . O u t l i n e . M o d e l . d l l "   t y p e = " I p h e l i o n . O u t l i n e . M o d e l . C o m m a n d s . S e t F i e l d V a l u e C o m m a n d "   o r d e r = " 7 "   a c t i v e = " t r u e "   c o m m a n d T y p e = " s t a r t u p " >  
             < p a r a m e t e r s >  
                 < p a r a m e t e r   i d = " e 4 e 8 b c 0 9 - f d e 8 - 4 1 9 0 - b 8 1 b - 3 f a 9 c 7 5 d 8 2 9 8 " 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i = & q u o t ; h t t p : / / w w w . w 3 . o r g / 2 0 0 1 / X M L S c h e m a - i n s t a n c e & q u o t ;   x m l n s : x s d = & q u o t ; h t t p : / / w w w . w 3 . o r g / 2 0 0 1 / X M L S c h e m a & q u o t ; & g t ; & # x A ;     & l t ; p a r a m e t e r E n t i t i e s & g t ; & # x A ;         & l t ; p a r a m e t e r E n t i t y   x s i : t y p e = & q u o t ; F i e l d V a l u e P a r a m e t e r E n t i t y & q u o t ;   k e y = & q u o t ; T h e m e   C o l o u r . I m a g e P a t h & q u o t ;   f i e l d = & q u o t ; a 8 9 2 6 b a 1 - 7 2 1 c - 4 0 c 7 - b 5 1 2 - 8 6 f 2 f 6 e b 9 b 5 5 | 2 f 4 e 3 e 8 3 - 5 0 8 8 - 4 d b 9 - b 1 f 7 - 6 c 5 0 7 d e d c 7 4 5 | T h e m e   C o l o u r . I m a g e P a t h & q u o t ;   i n d e x = & q u o t ; 0 & q u o t ;   a l l I n d e x e s = & q u o t ; f a l s e & q u o t ;   v a l u e = & q u o t ; & a m p ; l t ; ? x m l   v e r s i o n = & a m p ; q u o t ; 1 . 0 & a m p ; q u o t ;   e n c o d i n g = & a m p ; q u o t ; u t f - 1 6 & a m p ; q u o t ; ? & a m p ; g t ; & a m p ; # x D ; & a m p ; # x A ; & a m p ; l t ; l o c a l i z e d S t r i n g   x m l n s : x s i = & a m p ; q u o t ; h t t p : / / w w w . w 3 . o r g / 2 0 0 1 / X M L S c h e m a - i n s t a n c e & a m p ; q u o t ;   x m l n s : x s d = & a m p ; q u o t ; h t t p : / / w w w . w 3 . o r g / 2 0 0 1 / X M L S c h e m a & a m p ; q u o t ; & a m p ; g t ; & a m p ; # x D ; & a m p ; # x A ;     & a m p ; l t ; t y p e & a m p ; g t ; e x p r e s s i o n & a m p ; l t ; / t y p e & a m p ; g t ; & a m p ; # x D ; & a m p ; # x A ;     & a m p ; l t ; t e x t & a m p ; g t ; { L a b e l s . F i l e   P a t h s - T h e m e   I m a g e s }   & a m p ; a m p ; a m p ;   & a m p ; q u o t ; C M S   T e a l . j p g & a m p ; q u o t ; & a m p ; l t ; / t e x t & a m p ; g t ; & a m p ; # x D ; & a m p ; # x A ; & a m p ; l t ; / l o c a l i z e d S t r i n g & a m p ; g t ; & q u o t ;   f o r m a t = & q u o t ; & a m p ; l t ; ? x m l   v e r s i o n = & a m p ; q u o t ; 1 . 0 & a m p ; q u o t ;   e n c o d i n g = & a m p ; q u o t ; u t f - 1 6 & a m p ; q u o t ; ? & a m p ; g t ; & a m p ; # x D ; & a m p ; # x A ; & a m p ; l t ; l o c a l i z e d S t r i n g   x m l n s : x s i = & a m p ; q u o t ; h t t p : / / w w w . w 3 . o r g / 2 0 0 1 / X M L S c h e m a - i n s t a n c e & a m p ; q u o t ;   x m l n s : x s d = & a m p ; q u o t ; h t t p : / / w w w . w 3 . o r g / 2 0 0 1 / X M L S c h e m a & a m p ; q u o t ; & a m p ; g t ; & a m p ; # x D ; & a m p ; # x A ;     & a m p ; l t ; t y p e & a m p ; g t ; f i x e d & a m p ; l t ; / t y p e & a m p ; g t ; & a m p ; # x D ; & a m p ; # x A ;     & a m p ; l t ; t e x t   / & a m p ; g t ; & a m p ; # x D ; & a m p ; # x A ; & a m p ; l t ; / l o c a l i z e d S t r i n g & a m p ; g t ; & q u o t ;   / & g t ; & # x A ;     & l t ; / p a r a m e t e r E n t i t i e s & g t ; & # x A ; & l t ; / X m l P a r a m e t e r & g t ; "   g r o u p O r d e r = " - 1 "   i s G e n e r a t e d = " f a l s e " / >  
             < / p a r a m e t e r s >  
         < / c o m m a n d >  
         < c o m m a n d   i d = " 2 5 6 7 b 4 e 5 - 9 2 b 6 - 4 d 1 9 - 9 b 3 9 - 6 4 7 c f 4 1 1 f a c 3 "   n a m e = " L o c a l   L o g o "   a s s e m b l y = " I p h e l i o n . O u t l i n e . M o d e l . d l l "   t y p e = " I p h e l i o n . O u t l i n e . M o d e l . C o m m a n d s . S e t F i e l d V a l u e C o m m a n d "   o r d e r = " 8 "   a c t i v e = " t r u e "   c o m m a n d T y p e = " s t a r t u p " >  
             < p a r a m e t e r s >  
                 < p a r a m e t e r   i d = " 9 d 7 f 7 a 1 7 - 2 7 7 7 - 4 e 5 5 - a a b 7 - 7 e a 6 7 a 1 4 8 9 0 a " 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  o n & q u o t ;   f i e l d = & q u o t ; 8 1 e 3 e 9 e a - 9 b 6 0 - 4 9 7 8 - a 8 8 a - e 3 d d b 2 6 9 6 2 1 7 | 3 a b 8 2 f 1 2 - 1 4 2 6 - 4 e 6 5 - a 3 9 d - b 2 0 2 d c 1 7 a c c d | 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p a r a m e t e r s >  
         < / c o m m a n d >  
         < c o m m a n d   i d = " a 9 7 b d 7 e a - 5 1 7 d - 4 6 0 8 - b a 0 3 - 4 1 b 1 9 6 c f 8 9 f 5 "   n a m e = " S h o w   q u e s t i o n   f o r m "   a s s e m b l y = " I p h e l i o n . O u t l i n e . M o d e l . d l l "   t y p e = " I p h e l i o n . O u t l i n e . M o d e l . C o m m a n d s . S h o w F o r m C o m m a n d "   o r d e r = " 9 "   a c t i v e = " t r u e "   c o m m a n d T y p e = " s t a r t u p " >  
             < p a r a m e t e r s >  
                 < p a r a m e t e r   i d = " b e e 7 5 9 5 4 - a a 1 c - 4 0 5 a - b 1 a f - f 0 4 2 b 2 a a a 5 d d "   n a m e = " D i s p l a y   t y p e "   t y p e = " I p h e l i o n . O u t l i n e . M o d e l . C o m m a n d s . F o r m T y p e ,   I p h e l i o n . O u t l i n e . M o d e l ,   V e r s i o n = 1 . 8 . 6 . 3 0 ,   C u l t u r e = n e u t r a l ,   P u b l i c K e y T o k e n = n u l l "   o r d e r = " 0 "   k e y = " f o r m T y p e "   v a l u e = " D i a l o g "   g r o u p O r d e r = " - 1 "   i s G e n e r a t e d = " f a l s e " / >  
                 < p a r a m e t e r   i d = " 5 a d b 1 d c a - b 5 2 e - 4 7 0 3 - b 7 d 0 - d c b b 9 a 8 8 5 f b 2 "   n a m e = " A s s e m b l y   n a m e "   t y p e = " S y s t e m . S t r i n g ,   m s c o r l i b ,   V e r s i o n = 4 . 0 . 0 . 0 ,   C u l t u r e = n e u t r a l ,   P u b l i c K e y T o k e n = b 7 7 a 5 c 5 6 1 9 3 4 e 0 8 9 "   o r d e r = " 1 "   k e y = " a s s e m b l y "   v a l u e = " I p h e l i o n . O u t l i n e . C o n t r o l s . d l l "   g r o u p O r d e r = " - 1 "   i s G e n e r a t e d = " f a l s e " / >  
                 < p a r a m e t e r   i d = " 4 d 1 7 5 c a a - 6 5 8 9 - 4 8 5 4 - 9 0 2 8 - 8 c a a 0 6 9 9 1 0 d b "   n a m e = " T y p e   n a m e "   t y p e = " S y s t e m . S t r i n g ,   m s c o r l i b ,   V e r s i o n = 4 . 0 . 0 . 0 ,   C u l t u r e = n e u t r a l ,   P u b l i c K e y T o k e n = b 7 7 a 5 c 5 6 1 9 3 4 e 0 8 9 "   o r d e r = " 2 "   k e y = " t y p e "   v a l u e = " I p h e l i o n . O u t l i n e . C o n t r o l s . Q u e s t i o n F o r m "   g r o u p O r d e r = " - 1 "   i s G e n e r a t e d = " f a l s e " / >  
                 < p a r a m e t e r   i d = " 6 3 8 0 8 b f f - b 9 c a - 4 c 5 e - 9 2 a f - 9 f 7 0 f 6 6 5 9 e 0 7 "   n a m e = " H i d e   q u i c k   f i l l "   t y p e = " S y s t e m . B o o l e a n ,   m s c o r l i b ,   V e r s i o n = 4 . 0 . 0 . 0 ,   C u l t u r e = n e u t r a l ,   P u b l i c K e y T o k e n = b 7 7 a 5 c 5 6 1 9 3 4 e 0 8 9 "   o r d e r = " 3 "   k e y = " h i d e Q u i c k F i l l "   v a l u e = " F a l s e "   g r o u p O r d e r = " - 1 "   i s G e n e r a t e d = " f a l s e " / >  
             < / p a r a m e t e r s >  
         < / c o m m a n d >  
         < c o m m a n d   i d = " 3 0 0 6 2 d 9 6 - 4 b 5 5 - 4 8 2 8 - 9 3 a 7 - 8 1 e d 7 b 3 7 2 a 9 3 "   n a m e = " C l o s e   d o c u m e n t "   a s s e m b l y = " I p h e l i o n . O u t l i n e . P o w e r P o i n t . d l l "   t y p e = " I p h e l i o n . O u t l i n e . P o w e r P o i n t . C o m m a n d s . C l o s e P r e s e n t a t i o n C o m m a n d "   o r d e r = " 1 0 "   a c t i v e = " t r u e "   c o m m a n d T y p e = " s t a r t u p " >  
             < p a r a m e t e r s / >  
         < / c o m m a n d >  
         < c o m m a n d   i d = " 3 5 2 3 d 0 2 e - 3 1 d 6 - 4 9 7 1 - 8 a 4 9 - e b 6 1 2 c b e b 5 4 a "   n a m e = " R e n d e r   f i e l d s   t o   d o c u m e n t "   a s s e m b l y = " I p h e l i o n . O u t l i n e . M o d e l . d l l "   t y p e = " I p h e l i o n . O u t l i n e . M o d e l . C o m m a n d s . R e n d e r D o c u m e n t C o m m a n d "   o r d e r = " 1 1 "   a c t i v e = " t r u e "   c o m m a n d T y p e = " s t a r t u p " >  
             < p a r a m e t e r s >  
                 < p a r a m e t e r   i d = " f 9 0 4 3 5 9 0 - 8 0 b 2 - 4 7 b 8 - 9 a c 9 - e 5 2 8 5 b 4 a 9 b 4 6 "   n a m e = " E x c l u d e   i n a c t i v e   q u e s t i o n s "   t y p e = " S y s t e m . B o o l e a n ,   m s c o r l i b ,   V e r s i o n = 4 . 0 . 0 . 0 ,   C u l t u r e = n e u t r a l ,   P u b l i c K e y T o k e n = b 7 7 a 5 c 5 6 1 9 3 4 e 0 8 9 "   o r d e r = " 9 9 9 "   k e y = " e x c l u d e I n a c t i v e Q u e s t i o n s "   v a l u e = " F a l s e "   g r o u p O r d e r = " - 1 "   i s G e n e r a t e d = " f a l s e " / >  
                 < p a r a m e t e r   i d = " 1 3 0 9 4 c 9 4 - d 2 0 d - 4 5 6 c - b 3 d 0 - 5 6 3 d 1 4 1 9 7 b c 0 "   n a m e = " F i r s t   o r d e r   v a l u e "   t y p e = " S y s t e m . I n t 3 2 ,   m s c o r l i b ,   V e r s i o n = 4 . 0 . 0 . 0 ,   C u l t u r e = n e u t r a l ,   P u b l i c K e y T o k e n = b 7 7 a 5 c 5 6 1 9 3 4 e 0 8 9 "   o r d e r = " 9 9 9 "   k e y = " s t a r t O r d e r "   v a l u e = " 0 "   g r o u p O r d e r = " - 1 "   i s G e n e r a t e d = " f a l s e " / >  
                 < p a r a m e t e r   i d = " e a 2 d 0 3 7 0 - 6 f d 1 - 4 6 0 b - 9 e e 3 - 0 3 2 1 b 4 b 7 4 0 5 7 "   n a m e = " L a s t   o r d e r   v a l u e "   t y p e = " S y s t e m . I n t 3 2 ,   m s c o r l i b ,   V e r s i o n = 4 . 0 . 0 . 0 ,   C u l t u r e = n e u t r a l ,   P u b l i c K e y T o k e n = b 7 7 a 5 c 5 6 1 9 3 4 e 0 8 9 "   o r d e r = " 9 9 9 "   k e y = " e n d O r d e r "   v a l u e = " 5 "   g r o u p O r d e r = " - 1 "   i s G e n e r a t e d = " f a l s e " / >  
             < / p a r a m e t e r s >  
         < / c o m m a n d >  
         < c o m m a n d   i d = " 8 1 f 0 e 8 1 d - 5 f 5 9 - 4 a 8 d - 8 e b 9 - d f 7 d 9 8 d f 8 6 c d "   n a m e = " A p p l y   t h e m e "   a s s e m b l y = " I p h e l i o n . O u t l i n e . P o w e r P o i n t . d l l "   t y p e = " I p h e l i o n . O u t l i n e . P o w e r P o i n t . C o m m a n d s . S e t T h e m e C o m m a n d "   o r d e r = " 1 2 "   a c t i v e = " t r u e "   c o m m a n d T y p e = " s t a r t u p " >  
             < p a r a m e t e r s >  
                 < p a r a m e t e r   i d = " 2 9 e 7 d 4 7 a - 1 2 b f - 4 3 e e - 9 e 1 e - d 0 a 9 0 e 3 e 2 6 0 f "   n a m e = " C o l o u r   s c h e m e   f i l e "   t y p e = " S y s t e m . S t r i n g ,   m s c o r l i b ,   V e r s i o n = 4 . 0 . 0 . 0 ,   C u l t u r e = n e u t r a l ,   P u b l i c K e y T o k e n = b 7 7 a 5 c 5 6 1 9 3 4 e 0 8 9 "   o r d e r = " 9 9 9 "   k e y = " c o l o u r S c h e m e F i l e "   v a l u e = " & l t ; ? x m l   v e r s i o n = & q u o t ; 1 . 0 & q u o t ;   e n c o d i n g = & q u o t ; u t f - 1 6 & q u o t ; ? & g t ; & # x A ; & l t ; f o r m a t S t r i n g   x m l n s : x s i = & q u o t ; h t t p : / / w w w . w 3 . o r g / 2 0 0 1 / X M L S c h e m a - i n s t a n c e & q u o t ;   x m l n s : x s d = & q u o t ; h t t p : / / w w w . w 3 . o r g / 2 0 0 1 / X M L S c h e m a & q u o t ; & g t ; & # x A ;     & l t ; t y p e & g t ; e x p r e s s i o n & l t ; / t y p e & g t ; & # x A ;     & l t ; t e x t & g t ; R E P L A C E ( & # x A ;   R E P L A C E ( { T h e m e   C o l o u r . I m a g e P a t h } , & q u o t ; . J P G & q u o t ; , & q u o t ; . x m l & q u o t ; , t r u e ) , & # x A ;   & q u o t ; I m a g e s \ T h e m e   I m a g e s & q u o t ; , & q u o t ; T e m p l a t e s \ D o c u m e n t   T h e m e s \ T h e m e   C o l o r s & q u o t ; & # x A ; , t r u e ) & l t ; / t e x t & g t ; & # x A ; & l t ; / f o r m a t S t r i n g & g t ; "   a r g u m e n t = " F o r m a t S t r i n g "   g r o u p = " S c h e m e   F i l e s "   g r o u p O r d e r = " - 1 "   i s G e n e r a t e d = " f a l s e " / >  
                 < p a r a m e t e r   i d = " 6 f 8 f b d 8 0 - 6 1 9 7 - 4 9 e 6 - 8 9 2 4 - 8 3 e f 7 f 1 9 6 f a 0 "   n a m e = " E f f e c t   s c h e m e   f i l e "   t y p e = " S y s t e m . S t r i n g ,   m s c o r l i b ,   V e r s i o n = 4 . 0 . 0 . 0 ,   C u l t u r e = n e u t r a l ,   P u b l i c K e y T o k e n = b 7 7 a 5 c 5 6 1 9 3 4 e 0 8 9 "   o r d e r = " 9 9 9 "   k e y = " e f f e c t S c h e m e F i l e "   v a l u e = " "   a r g u m e n t = " F o r m a t S t r i n g "   g r o u p = " S c h e m e   F i l e s "   g r o u p O r d e r = " - 1 "   i s G e n e r a t e d = " f a l s e " / >  
                 < p a r a m e t e r   i d = " 7 b 3 d 3 3 0 3 - e c 3 2 - 4 0 7 d - b 1 6 d - 4 6 c 9 c 1 a a 8 9 3 f "   n a m e = " F o n t   s c h e m e   f i l e "   t y p e = " S y s t e m . S t r i n g ,   m s c o r l i b ,   V e r s i o n = 4 . 0 . 0 . 0 ,   C u l t u r e = n e u t r a l ,   P u b l i c K e y T o k e n = b 7 7 a 5 c 5 6 1 9 3 4 e 0 8 9 "   o r d e r = " 9 9 9 "   k e y = " f o n t S c h e m e F i l e "   v a l u e = " "   a r g u m e n t = " F o r m a t S t r i n g "   g r o u p = " S c h e m e   F i l e s "   g r o u p O r d e r = " - 1 "   i s G e n e r a t e d = " f a l s e " / >  
                 < p a r a m e t e r   i d = " 0 2 d 8 9 e e 3 - 4 1 1 7 - 4 9 6 b - 8 7 4 c - 9 d 2 f 6 2 d b 8 2 4 3 "   n a m e = " T h e m e   f i l e "   t y p e = " S y s t e m . S t r i n g ,   m s c o r l i b ,   V e r s i o n = 4 . 0 . 0 . 0 ,   C u l t u r e = n e u t r a l ,   P u b l i c K e y T o k e n = b 7 7 a 5 c 5 6 1 9 3 4 e 0 8 9 "   o r d e r = " 9 9 9 "   k e y = " t h e m e F i l e "   v a l u e = " "   a r g u m e n t = " F o r m a t S t r i n g "   g r o u p O r d e r = " - 1 "   i s G e n e r a t e d = " f a l s e " / >  
             < / p a r a m e t e r s >  
         < / c o m m a n d >  
         < c o m m a n d   i d = " 8 1 e c 9 a 0 1 - e 7 8 9 - 4 a 9 5 - 8 b a 0 - 9 8 8 e 0 6 c c 8 8 c 4 "   n a m e = " S a v e   t o   W o r k S i t e "   a s s e m b l y = " I p h e l i o n . O u t l i n e . I n t e g r a t i o n . W o r k S i t e . R e s t . d l l "   t y p e = " I p h e l i o n . O u t l i n e . I n t e g r a t i o n . W o r k S i t e . R e s t . C o m m a n d s . S a v e T o D m s C o m m a n d "   o r d e r = " 1 3 "   a c t i v e = " t r u e "   c o m m a n d T y p e = " s t a r t u p " >  
             < p a r a m e t e r s >  
                 < p a r a m e t e r   i d = " c 9 8 2 5 a b 7 - 2 a 4 6 - 4 7 a 7 - a 0 9 1 - 1 3 7 4 8 1 d 2 a d 7 2 "   n a m e = " A u t h o r   F i e l d "   t y p e = " I p h e l i o n . O u t l i n e . M o d e l . E n t i t i e s . P a r a m e t e r F i e l d D e s c r i p t o r ,   I p h e l i o n . O u t l i n e . M o d e l ,   V e r s i o n = 1 . 8 . 6 . 3 0 ,   C u l t u r e = n e u t r a l ,   P u b l i c K e y T o k e n = n u l l "   o r d e r = " 9 9 9 "   k e y = " a u t h o r F i e l d "   v a l u e = " "   g r o u p O r d e r = " - 1 "   i s G e n e r a t e d = " f a l s e " / >  
                 < p a r a m e t e r   i d = " d 8 8 0 c c 5 a - 0 0 f 6 - 4 1 0 c - b 6 e d - 4 a a b 3 3 9 7 9 4 4 2 "   n a m e = " D e f a u l t   F o l d e r "   t y p e = " S y s t e m . S t r i n g ,   m s c o r l i b ,   V e r s i o n = 4 . 0 . 0 . 0 ,   C u l t u r e = n e u t r a l ,   P u b l i c K e y T o k e n = b 7 7 a 5 c 5 6 1 9 3 4 e 0 8 9 "   o r d e r = " 9 9 9 "   k e y = " d e f a u l t F o l d e r "   v a l u e = " "   g r o u p O r d e r = " - 1 "   i s G e n e r a t e d = " f a l s e " / >  
                 < p a r a m e t e r   i d = " 7 4 a f 3 d b a - e c 0 5 - 4 4 d 9 - 9 8 1 f - e a 3 7 1 d f 7 4 3 9 f "   n a m e = " D o c u m e n t   t i t l e   f i e l d "   t y p e = " I p h e l i o n . O u t l i n e . M o d e l . E n t i t i e s . P a r a m e t e r F i e l d D e s c r i p t o r ,   I p h e l i o n . O u t l i n e . M o d e l ,   V e r s i o n = 1 . 8 . 6 . 3 0 ,   C u l t u r e = n e u t r a l ,   P u b l i c K e y T o k e n = n u l l "   o r d e r = " 9 9 9 "   k e y = " t i t l e F i e l d "   v a l u e = " "   g r o u p O r d e r = " - 1 "   i s G e n e r a t e d = " f a l s e " / >  
             < / p a r a m e t e r s >  
         < / c o m m a n d >  
         < c o m m a n d   i d = " 5 8 a a d 8 1 a - 9 b 2 e - 4 7 6 0 - 8 f d 9 - 2 3 b b 7 5 c e c 8 f e "   n a m e = " C l o s e   p r e s e n t a t i o n "   a s s e m b l y = " I p h e l i o n . O u t l i n e . P o w e r P o i n t . d l l "   t y p e = " I p h e l i o n . O u t l i n e . P o w e r P o i n t . C o m m a n d s . C l o s e P r e s e n t a t i o n C o m m a n d "   o r d e r = " 1 4 "   a c t i v e = " t r u e "   c o m m a n d T y p e = " s t a r t u p " >  
             < p a r a m e t e r s / >  
         < / c o m m a n d >  
         < c o m m a n d   i d = " 8 e e f f e 0 4 - 8 3 a 8 - 4 e 7 b - b b 7 c - f 5 1 c 0 9 2 a 4 0 7 5 "   n a m e = " Q V I S   s h o w   l o c a l   l o g o "   a s s e m b l y = " I p h e l i o n . O u t l i n e . M o d e l . d l l "   t y p e = " I p h e l i o n . O u t l i n e . M o d e l . C o m m a n d s . Q u e s t i o n V i s i b i l i t y C o m m a n d "   o r d e r = " 0 "   a c t i v e = " t r u e "   c o m m a n d T y p e = " r e l a u n c h " >  
             < p a r a m e t e r s >  
                 < p a r a m e t e r   i d = " d 1 2 1 c 4 8 f - 9 d 5 c - 4 1 a 7 - a a 9 c - d 1 1 4 8 a 5 2 4 b 1 b " 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x A ;   F I R S T N O T E M P T Y ( & # x A ;       & # x A ;       S P L I T ( I F N O T E M P T Y ( { O f f i c e . S e t t i n g s } , { O f f i c e . S e t t i n g s } , & q u o t ; , , , , & q u o t ; ) , 4 , f a l s e , & q u o t ; , & q u o t ; ) , & # x A ;       S P L I T ( I F N O T E M P T Y ( { C o u n t r y . S e t t i n g s } , { C o u n t r y . S e t t i n g s } , & q u o t ; , , , , & q u o t ; ) , 4 , f a l s e , & q u o t ; , & q u o t ; ) & # x A ;   ) = & q u o t ; S P E C E N T & q u o t ; , & # x A ;   F a l s e ,   & # x A ;     F I L E E X I S T S ( { L a b e l s . F i l e   P a t h s - L o g o s   P P T }   & a m p ; a m p ;   & # x A ;               R E P L A C E ( { L a b e l s . L o g o   N a m e - P P T   H e a d e r   D a r k } , & q u o t ; [ F I R M N A M E ] & q u o t ; , & # x A ;               & # x A ;       F I R S T N O T E M P T Y ( & # x A ;     & # x A ;     S P L I T ( { O f f i c e . S e t t i n g s } , 0 , f a l s e , & q u o t ; , & q u o t ; ) , & # x A ;     S P L I T ( { C o u n t r y . S e t t i n g s } , 0 , f a l s e , & q u o t ; , & q u o t ; ) & # x A ;   ) , t r u e ) & # x A ;       )   & # x A ; ) & # x A ; & l t ; / t e x t & g t ; & # x A ; & l t ; / f o r m a t S t r i n g & g t ; "   a r g u m e n t = " F o r m a t S t r i n g "   g r o u p O r d e r = " - 1 "   i s G e n e r a t e d = " f a l s e " / >  
                 < p a r a m e t e r   i d = " 2 b d 1 d f 5 8 - 4 5 a 2 - 4 d 6 7 - b 0 e a - 6 9 6 9 c 2 2 5 e f 6 1 "   n a m e = " S h o w   v a l u e s "   t y p e = " S y s t e m . S t r i n g ,   m s c o r l i b ,   V e r s i o n = 4 . 0 . 0 . 0 ,   C u l t u r e = n e u t r a l ,   P u b l i c K e y T o k e n = b 7 7 a 5 c 5 6 1 9 3 4 e 0 8 9 "   o r d e r = " 2 "   k e y = " f i e l d V a l u e s "   v a l u e = " "   a r g u m e n t = " I t e m L i s t C o n t r o l "   g r o u p O r d e r = " - 1 "   i s G e n e r a t e d = " f a l s e " / >  
                 < p a r a m e t e r   i d = " 6 8 f 9 7 e d 8 - 0 c 3 4 - 4 9 3 d - 9 1 8 d - 5 d e 7 d c 1 c 3 1 7 b "   n a m e = " C h e c k   f i e l d ( s ) "   t y p e = " I p h e l i o n . O u t l i n e . M o d e l . E n t i t i e s . P a r a m e t e r F i e l d D e s c r i p t o r ,   I p h e l i o n . O u t l i n e . M o d e l ,   V e r s i o n = 1 . 8 . 6 . 3 0 ,   C u l t u r e = n e u t r a l ,   P u b l i c K e y T o k e n = n u l l "   o r d e r = " 9 9 9 "   k e y = " c h e c k F i e l d "   v a l u e = " "   a r g u m e n t = " M u l t i p l e C o n t r o l "   g r o u p O r d e r = " - 1 "   i s G e n e r a t e d = " f a l s e " / >  
                 < p a r a m e t e r   i d = " 5 5 1 f 0 0 2 e - c f 5 8 - 4 d 2 9 - a 5 9 7 - d b 7 4 7 5 0 5 7 6 8 d "   n a m e = " L i n k e d   c o m m a n d s "   t y p e = " S y s t e m . G u i d ,   m s c o r l i b ,   V e r s i o n = 4 . 0 . 0 . 0 ,   C u l t u r e = n e u t r a l ,   P u b l i c K e y T o k e n = b 7 7 a 5 c 5 6 1 9 3 4 e 0 8 9 "   o r d e r = " 9 9 9 "   k e y = " l i n k e d C o m m a n d "   v a l u e = " "   a r g u m e n t = " M u l t i p l e C o m m a n d C h o o s e r "   g r o u p O r d e r = " - 1 "   i s G e n e r a t e d = " f a l s e " / >  
                 < p a r a m e t e r   i d = " 8 a 2 c b d c c - 1 7 0 7 - 4 f 7 9 - 9 2 b a - e 5 a 6 5 1 b 2 4 c a d "   n a m e = " L i n k e d   q u e s t i o n s "   t y p e = " S y s t e m . G u i d ,   m s c o r l i b ,   V e r s i o n = 4 . 0 . 0 . 0 ,   C u l t u r e = n e u t r a l ,   P u b l i c K e y T o k e n = b 7 7 a 5 c 5 6 1 9 3 4 e 0 8 9 "   o r d e r = " 9 9 9 "   k e y = " l i n k e d Q u e s t i o n "   v a l u e = " 3 a b 8 2 f 1 2 - 1 4 2 6 - 4 e 6 5 - a 3 9 d - b 2 0 2 d c 1 7 a c c d "   a r g u m e n t = " M u l t i p l e C o n t r o l "   g r o u p O r d e r = " - 1 "   i s G e n e r a t e d = " f a l s e " / >  
                 < p a r a m e t e r   i d = " d 3 c 7 d 0 9 d - 3 f 5 f - 4 8 2 e - 9 c b e - 9 2 e 8 e a b a e 0 3 b "   n a m e = " R e p l a c e   v a l u e s   w i t h   l a b e l s "   t y p e = " S y s t e m . B o o l e a n ,   m s c o r l i b ,   V e r s i o n = 4 . 0 . 0 . 0 ,   C u l t u r e = n e u t r a l ,   P u b l i c K e y T o k e n = b 7 7 a 5 c 5 6 1 9 3 4 e 0 8 9 "   o r d e r = " 9 9 9 "   k e y = " u s e L a b e l s "   v a l u e = " T r u e "   g r o u p O r d e r = " - 1 "   i s G e n e r a t e d = " f a l s e " / >  
             < / p a r a m e t e r s >  
         < / c o m m a n d >  
         < c o m m a n d   i d = " f 6 e 9 d 2 f b - b d c 2 - 4 3 3 c - 9 3 4 b - 3 5 9 2 1 0 8 6 a 1 d e "   n a m e = " S h o w   q u e s t i o n   f o r m "   a s s e m b l y = " I p h e l i o n . O u t l i n e . M o d e l . d l l "   t y p e = " I p h e l i o n . O u t l i n e . M o d e l . C o m m a n d s . S h o w F o r m C o m m a n d "   o r d e r = " 1 "   a c t i v e = " t r u e "   c o m m a n d T y p e = " r e l a u n c h " >  
             < p a r a m e t e r s >  
                 < p a r a m e t e r   i d = " b e e 7 5 9 5 4 - a a 1 c - 4 0 5 a - b 1 a f - f 0 4 2 b 2 a a a 5 d d "   n a m e = " D i s p l a y   t y p e "   t y p e = " I p h e l i o n . O u t l i n e . M o d e l . C o m m a n d s . F o r m T y p e ,   I p h e l i o n . O u t l i n e . M o d e l ,   V e r s i o n = 1 . 8 . 6 . 3 0 ,   C u l t u r e = n e u t r a l ,   P u b l i c K e y T o k e n = n u l l "   o r d e r = " 0 "   k e y = " f o r m T y p e "   v a l u e = " 0 "   g r o u p O r d e r = " - 1 "   i s G e n e r a t e d = " f a l s e " / >  
                 < p a r a m e t e r   i d = " a f 8 a 5 3 8 3 - b 3 e f - 4 1 d c - 9 6 d 5 - 5 7 4 3 0 2 6 4 8 d b e "   n a m e = " A s s e m b l y   n a m e "   t y p e = " S y s t e m . S t r i n g ,   m s c o r l i b ,   V e r s i o n = 4 . 0 . 0 . 0 ,   C u l t u r e = n e u t r a l ,   P u b l i c K e y T o k e n = b 7 7 a 5 c 5 6 1 9 3 4 e 0 8 9 "   o r d e r = " 1 "   k e y = " a s s e m b l y "   v a l u e = " I p h e l i o n . O u t l i n e . C o n t r o l s . d l l "   g r o u p O r d e r = " - 1 "   i s G e n e r a t e d = " f a l s e " / >  
                 < p a r a m e t e r   i d = " 3 2 3 4 5 8 d a - a d 2 2 - 4 9 f f - 9 8 2 e - 7 2 7 c 7 c f d 1 d e 5 "   n a m e = " T y p e   n a m e "   t y p e = " S y s t e m . S t r i n g ,   m s c o r l i b ,   V e r s i o n = 4 . 0 . 0 . 0 ,   C u l t u r e = n e u t r a l ,   P u b l i c K e y T o k e n = b 7 7 a 5 c 5 6 1 9 3 4 e 0 8 9 "   o r d e r = " 2 "   k e y = " t y p e "   v a l u e = " I p h e l i o n . O u t l i n e . C o n t r o l s . Q u e s t i o n F o r m "   g r o u p O r d e r = " - 1 "   i s G e n e r a t e d = " f a l s e " / >  
                 < p a r a m e t e r   i d = " 6 3 8 0 8 b f f - b 9 c a - 4 c 5 e - 9 2 a f - 9 f 7 0 f 6 6 5 9 e 0 7 "   n a m e = " H i d e   q u i c k   f i l l "   t y p e = " S y s t e m . B o o l e a n ,   m s c o r l i b ,   V e r s i o n = 4 . 0 . 0 . 0 ,   C u l t u r e = n e u t r a l ,   P u b l i c K e y T o k e n = b 7 7 a 5 c 5 6 1 9 3 4 e 0 8 9 "   o r d e r = " 3 "   k e y = " h i d e Q u i c k F i l l "   v a l u e = " F a l s e "   g r o u p O r d e r = " - 1 "   i s G e n e r a t e d = " f a l s e " / >  
             < / p a r a m e t e r s >  
         < / c o m m a n d >  
         < c o m m a n d   i d = " c 0 e e e 5 4 8 - 2 7 0 c - 4 a 2 4 - 9 c 9 1 - c a 7 5 1 7 0 d 4 7 8 8 "   n a m e = " R e n d e r   f i e l d s   t o   d o c u m e n t "   a s s e m b l y = " I p h e l i o n . O u t l i n e . M o d e l . d l l "   t y p e = " I p h e l i o n . O u t l i n e . M o d e l . C o m m a n d s . R e n d e r D o c u m e n t C o m m a n d "   o r d e r = " 2 "   a c t i v e = " t r u e "   c o m m a n d T y p e = " r e l a u n c h " >  
             < p a r a m e t e r s >  
                 < p a r a m e t e r   i d = " f 9 0 4 3 5 9 0 - 8 0 b 2 - 4 7 b 8 - 9 a c 9 - e 5 2 8 5 b 4 a 9 b 4 6 "   n a m e = " E x c l u d e   i n a c t i v e   q u e s t i o n s "   t y p e = " S y s t e m . B o o l e a n ,   m s c o r l i b ,   V e r s i o n = 4 . 0 . 0 . 0 ,   C u l t u r e = n e u t r a l ,   P u b l i c K e y T o k e n = b 7 7 a 5 c 5 6 1 9 3 4 e 0 8 9 "   o r d e r = " 9 9 9 "   k e y = " e x c l u d e I n a c t i v e Q u e s t i o n s "   v a l u e = " F a l s e "   g r o u p O r d e r = " - 1 "   i s G e n e r a t e d = " f a l s e " / >  
                 < p a r a m e t e r   i d = " f a b 4 b 0 1 c - 4 d 2 8 - 4 5 a 4 - b 8 1 f - b 0 d 1 6 c d a 4 c 9 4 "   n a m e = " F i r s t   o r d e r   v a l u e "   t y p e = " S y s t e m . I n t 3 2 ,   m s c o r l i b ,   V e r s i o n = 4 . 0 . 0 . 0 ,   C u l t u r e = n e u t r a l ,   P u b l i c K e y T o k e n = b 7 7 a 5 c 5 6 1 9 3 4 e 0 8 9 "   o r d e r = " 9 9 9 "   k e y = " s t a r t O r d e r "   v a l u e = " 0 "   g r o u p O r d e r = " - 1 "   i s G e n e r a t e d = " f a l s e " / >  
                 < p a r a m e t e r   i d = " 2 b f 8 f c a 7 - 1 5 7 6 - 4 7 f 8 - b d c 6 - e 0 d d 5 8 0 3 0 e 9 7 "   n a m e = " L a s t   o r d e r   v a l u e "   t y p e = " S y s t e m . I n t 3 2 ,   m s c o r l i b ,   V e r s i o n = 4 . 0 . 0 . 0 ,   C u l t u r e = n e u t r a l ,   P u b l i c K e y T o k e n = b 7 7 a 5 c 5 6 1 9 3 4 e 0 8 9 "   o r d e r = " 9 9 9 "   k e y = " e n d O r d e r "   v a l u e = " 5 "   g r o u p O r d e r = " - 1 "   i s G e n e r a t e d = " f a l s e " / >  
             < / p a r a m e t e r s >  
         < / c o m m a n d >  
         < c o m m a n d   i d = " 2 5 6 7 b 4 e 5 - 9 2 b 6 - 4 d 1 9 - 9 b 3 9 - 6 4 7 c f 4 1 1 f a c 3 "   n a m e = " L o c a l   L o g o "   a s s e m b l y = " I p h e l i o n . O u t l i n e . M o d e l . d l l "   t y p e = " I p h e l i o n . O u t l i n e . M o d e l . C o m m a n d s . S e t F i e l d V a l u e C o m m a n d "   o r d e r = " 3 "   a c t i v e = " t r u e "   c o m m a n d T y p e = " r e l a u n c h " >  
             < p a r a m e t e r s >  
                 < p a r a m e t e r   i d = " 9 d 7 f 7 a 1 7 - 2 7 7 7 - 4 e 5 5 - a a b 7 - 7 e a 6 7 a 1 4 8 9 0 a " 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  o n & q u o t ;   f i e l d = & q u o t ; 8 1 e 3 e 9 e a - 9 b 6 0 - 4 9 7 8 - a 8 8 a - e 3 d d b 2 6 9 6 2 1 7 | 3 a b 8 2 f 1 2 - 1 4 2 6 - 4 e 6 5 - a 3 9 d - b 2 0 2 d c 1 7 a c c d | 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p a r a m e t e r s >  
         < / c o m m a n d >  
         < c o m m a n d   i d = " 4 e 1 8 7 d 3 c - 3 6 0 c - 4 d 9 b - b 4 0 5 - 5 1 6 c e d 3 8 7 1 a 2 "   n a m e = " A p p l y   t h e m e "   a s s e m b l y = " I p h e l i o n . O u t l i n e . P o w e r P o i n t . d l l "   t y p e = " I p h e l i o n . O u t l i n e . P o w e r P o i n t . C o m m a n d s . S e t T h e m e C o m m a n d "   o r d e r = " 4 "   a c t i v e = " t r u e "   c o m m a n d T y p e = " r e l a u n c h " >  
             < p a r a m e t e r s >  
                 < p a r a m e t e r   i d = " 2 9 e 7 d 4 7 a - 1 2 b f - 4 3 e e - 9 e 1 e - d 0 a 9 0 e 3 e 2 6 0 f "   n a m e = " C o l o u r   s c h e m e   f i l e "   t y p e = " S y s t e m . S t r i n g ,   m s c o r l i b ,   V e r s i o n = 4 . 0 . 0 . 0 ,   C u l t u r e = n e u t r a l ,   P u b l i c K e y T o k e n = b 7 7 a 5 c 5 6 1 9 3 4 e 0 8 9 "   o r d e r = " 9 9 9 "   k e y = " c o l o u r S c h e m e F i l e "   v a l u e = " & l t ; ? x m l   v e r s i o n = & q u o t ; 1 . 0 & q u o t ;   e n c o d i n g = & q u o t ; u t f - 1 6 & q u o t ; ? & g t ; & # x A ; & l t ; f o r m a t S t r i n g   x m l n s : x s i = & q u o t ; h t t p : / / w w w . w 3 . o r g / 2 0 0 1 / X M L S c h e m a - i n s t a n c e & q u o t ;   x m l n s : x s d = & q u o t ; h t t p : / / w w w . w 3 . o r g / 2 0 0 1 / X M L S c h e m a & q u o t ; & g t ; & # x A ;     & l t ; t y p e & g t ; e x p r e s s i o n & l t ; / t y p e & g t ; & # x A ;     & l t ; t e x t & g t ; R E P L A C E ( & # x A ;   R E P L A C E ( { T h e m e   C o l o u r . I m a g e P a t h } , & q u o t ; . J P G & q u o t ; , & q u o t ; . x m l & q u o t ; , t r u e ) , & # x A ;   & q u o t ; I m a g e s \ T h e m e   I m a g e s & q u o t ; , & q u o t ; T e m p l a t e s \ D o c u m e n t   T h e m e s \ T h e m e   C o l o r s & q u o t ; & # x A ; , t r u e ) & l t ; / t e x t & g t ; & # x A ; & l t ; / f o r m a t S t r i n g & g t ; "   a r g u m e n t = " F o r m a t S t r i n g "   g r o u p = " S c h e m e   F i l e s "   g r o u p O r d e r = " - 1 "   i s G e n e r a t e d = " f a l s e " / >  
                 < p a r a m e t e r   i d = " 6 f 8 f b d 8 0 - 6 1 9 7 - 4 9 e 6 - 8 9 2 4 - 8 3 e f 7 f 1 9 6 f a 0 "   n a m e = " E f f e c t   s c h e m e   f i l e "   t y p e = " S y s t e m . S t r i n g ,   m s c o r l i b ,   V e r s i o n = 4 . 0 . 0 . 0 ,   C u l t u r e = n e u t r a l ,   P u b l i c K e y T o k e n = b 7 7 a 5 c 5 6 1 9 3 4 e 0 8 9 "   o r d e r = " 9 9 9 "   k e y = " e f f e c t S c h e m e F i l e "   v a l u e = " "   a r g u m e n t = " F o r m a t S t r i n g "   g r o u p = " S c h e m e   F i l e s "   g r o u p O r d e r = " - 1 "   i s G e n e r a t e d = " f a l s e " / >  
                 < p a r a m e t e r   i d = " 7 b 3 d 3 3 0 3 - e c 3 2 - 4 0 7 d - b 1 6 d - 4 6 c 9 c 1 a a 8 9 3 f "   n a m e = " F o n t   s c h e m e   f i l e "   t y p e = " S y s t e m . S t r i n g ,   m s c o r l i b ,   V e r s i o n = 4 . 0 . 0 . 0 ,   C u l t u r e = n e u t r a l ,   P u b l i c K e y T o k e n = b 7 7 a 5 c 5 6 1 9 3 4 e 0 8 9 "   o r d e r = " 9 9 9 "   k e y = " f o n t S c h e m e F i l e "   v a l u e = " "   a r g u m e n t = " F o r m a t S t r i n g "   g r o u p = " S c h e m e   F i l e s "   g r o u p O r d e r = " - 1 "   i s G e n e r a t e d = " f a l s e " / >  
                 < p a r a m e t e r   i d = " 0 2 d 8 9 e e 3 - 4 1 1 7 - 4 9 6 b - 8 7 4 c - 9 d 2 f 6 2 d b 8 2 4 3 "   n a m e = " T h e m e   f i l e "   t y p e = " S y s t e m . S t r i n g ,   m s c o r l i b ,   V e r s i o n = 4 . 0 . 0 . 0 ,   C u l t u r e = n e u t r a l ,   P u b l i c K e y T o k e n = b 7 7 a 5 c 5 6 1 9 3 4 e 0 8 9 "   o r d e r = " 9 9 9 "   k e y = " t h e m e F i l e "   v a l u e = " "   a r g u m e n t = " F o r m a t S t r i n g "   g r o u p O r d e r = " - 1 "   i s G e n e r a t e d = " f a l s e " / >  
             < / p a r a m e t e r s >  
         < / c o m m a n d >  
         < c o m m a n d   i d = " 3 d 8 7 8 1 e 9 - 1 b e e - 4 c 9 f - 9 1 6 e - c 9 8 a 2 9 0 c 6 6 7 1 "   n a m e = " U p d a t e   W o r k S i t e   a u t h o r "   a s s e m b l y = " I p h e l i o n . O u t l i n e . I n t e g r a t i o n . W o r k S i t e . R e s t . d l l "   t y p e = " I p h e l i o n . O u t l i n e . I n t e g r a t i o n . W o r k S i t e . R e s t . C o m m a n d s . U p d a t e A u t h o r C o m m a n d "   o r d e r = " 5 "   a c t i v e = " t r u e "   c o m m a n d T y p e = " r e l a u n c h " >  
             < p a r a m e t e r s >  
                 < p a r a m e t e r   i d = " 4 2 a a 1 5 9 4 - c e 7 1 - 4 7 9 8 - b e d 5 - e 6 6 3 f c 8 a 4 0 2 1 "   n a m e = " A u t h o r   F i e l d "   t y p e = " I p h e l i o n . O u t l i n e . M o d e l . E n t i t i e s . P a r a m e t e r F i e l d D e s c r i p t o r ,   I p h e l i o n . O u t l i n e . M o d e l ,   V e r s i o n = 1 . 8 . 6 . 3 0 ,   C u l t u r e = n e u t r a l ,   P u b l i c K e y T o k e n = n u l l "   o r d e r = " 9 9 9 "   k e y = " a u t h o r F i e l d "   v a l u e = " 0 8 3 d 5 a 5 f - 7 a 4 6 - 4 9 2 7 - a d 1 b - 2 e 7 1 0 3 f 3 6 8 b 1 | f 2 9 4 b 1 d 2 - 1 b 4 5 - 4 e 5 f - 9 4 c 4 - 2 9 5 3 e 5 1 5 0 1 3 7 "   g r o u p O r d e r = " - 1 "   i s G e n e r a t e d = " f a l s e " / >  
             < / p a r a m e t e r s >  
         < / c o m m a n d >  
     < / c o m m a n d s >  
     < f i e l d s > 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 B l a c k   B o x   o r   G l a s s   B o x ?   T r a n s p a r e n c y   C h a l l e n g e s   C o n c e r n i n g   G e n e r a t i v e   A I   S y s t e m s < / f i e l d >  
         < f i e l d   i d = " 3 a a b c c 2 b - 1 0 4 b - 4 d 5 2 - 8 c b b - 5 4 e e 0 7 d e b 8 b 7 "   n a m e = " O f f i c e   U R L "   t y p e = " "   o r d e r = " 9 9 9 "   e n t i t y I d = " 0 9 4 a 3 b 3 a - 5 2 e f - 4 8 4 8 - 9 6 f 7 - b 0 c e 0 4 b d e 2 e 8 "   l i n k e d E n t i t y I d = " 0 0 0 0 0 0 0 0 - 0 0 0 0 - 0 0 0 0 - 0 0 0 0 - 0 0 0 0 0 0 0 0 0 0 0 0 "   l i n k e d F i e l d I d = " 0 0 0 0 0 0 0 0 - 0 0 0 0 - 0 0 0 0 - 0 0 0 0 - 0 0 0 0 0 0 0 0 0 0 0 0 "   l i n k e d F i e l d I n d e x = " 0 "   i n d e x = " 0 "   f i e l d T y p e = " c o i "   f o r m a t E v a l u a t o r T y p e = " f o r m a t S t r i n g "   h i d d e n = " f a l s e " > c m s . l a w < / f i e l d >  
         < f i e l d   i d = " b 4 c c 1 3 1 9 - 5 4 a 1 - 4 d f 6 - a c e 4 - f 1 4 7 3 0 c 7 c 1 e b "   n a m e = " S e t t i n g s "   t y p e = " "   o r d e r = " 9 9 9 "   e n t i t y I d = " 0 9 4 a 3 b 3 a - 5 2 e f - 4 8 4 8 - 9 6 f 7 - b 0 c e 0 4 b d e 2 e 8 "   l i n k e d E n t i t y I d = " 0 0 0 0 0 0 0 0 - 0 0 0 0 - 0 0 0 0 - 0 0 0 0 - 0 0 0 0 0 0 0 0 0 0 0 0 "   l i n k e d F i e l d I d = " 0 0 0 0 0 0 0 0 - 0 0 0 0 - 0 0 0 0 - 0 0 0 0 - 0 0 0 0 0 0 0 0 0 0 0 0 "   l i n k e d F i e l d I n d e x = " 0 "   i n d e x = " 0 "   f i e l d T y p e = " c o i "   f o r m a t E v a l u a t o r T y p e = " f o r m a t S t r i n g "   h i d d e n = " f a l s e " / > 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f i e l d   i d = " 9 a 9 2 6 9 a e - 1 d 5 b - 4 3 6 5 - 9 d a 1 - 6 3 7 c 5 f 3 3 0 a 8 f "   n a m e = " A u t h o r "   t y p e = " "   o r d e r = " 9 9 9 "   e n t i t y I d = " 2 a 5 8 0 5 d b - 2 1 f b - 4 5 7 d - 9 3 0 c - b 3 f 1 0 a a f 7 d b a "   l i n k e d E n t i t y I d = " 0 0 0 0 0 0 0 0 - 0 0 0 0 - 0 0 0 0 - 0 0 0 0 - 0 0 0 0 0 0 0 0 0 0 0 0 "   l i n k e d F i e l d I d = " 0 0 0 0 0 0 0 0 - 0 0 0 0 - 0 0 0 0 - 0 0 0 0 - 0 0 0 0 0 0 0 0 0 0 0 0 "   l i n k e d F i e l d I n d e x = " 0 "   i n d e x = " 0 "   f i e l d T y p e = " q u e s t i o n "   f o r m a t E v a l u a t o r T y p e = " f o r m a t S t r i n g "   h i d d e n = " f a l s e " > A A H T < / f i e l d >  
         < f i e l d   i d = " a f 0 2 0 c 1 a - f 8 2 6 - 4 9 4 c - b b a a - 2 1 0 0 b 3 9 7 7 0 a 7 "   n a m e = " C l i e n t "   t y p e = " "   o r d e r = " 9 9 9 "   e n t i t y I d = " 2 a 5 8 0 5 d b - 2 1 f b - 4 5 7 d - 9 3 0 c - b 3 f 1 0 a a f 7 d b a "   l i n k e d E n t i t y I d = " 0 0 0 0 0 0 0 0 - 0 0 0 0 - 0 0 0 0 - 0 0 0 0 - 0 0 0 0 0 0 0 0 0 0 0 0 "   l i n k e d F i e l d I d = " 0 0 0 0 0 0 0 0 - 0 0 0 0 - 0 0 0 0 - 0 0 0 0 - 0 0 0 0 0 0 0 0 0 0 0 0 "   l i n k e d F i e l d I n d e x = " 0 "   i n d e x = " 0 "   f i e l d T y p e = " q u e s t i o n "   f o r m a t E v a l u a t o r T y p e = " f o r m a t S t r i n g "   c o i D o c u m e n t F i e l d = " C l i e n t "   h i d d e n = " f a l s e " > 1 6 2 1 2 9 < / f i e l d >  
         < f i e l d   i d = " d 1 a 0 c 0 3 d - 0 2 5 8 - 4 7 a c - b b 6 d - 4 5 8 a 7 8 e 5 6 4 7 4 "   n a m e = " C l i e n t N a m e "   t y p e = " "   o r d e r = " 9 9 9 "   e n t i t y I d = " 2 a 5 8 0 5 d b - 2 1 f b - 4 5 7 d - 9 3 0 c - b 3 f 1 0 a a f 7 d b a "   l i n k e d E n t i t y I d = " 0 0 0 0 0 0 0 0 - 0 0 0 0 - 0 0 0 0 - 0 0 0 0 - 0 0 0 0 0 0 0 0 0 0 0 0 "   l i n k e d F i e l d I d = " 0 0 0 0 0 0 0 0 - 0 0 0 0 - 0 0 0 0 - 0 0 0 0 - 0 0 0 0 0 0 0 0 0 0 0 0 "   l i n k e d F i e l d I n d e x = " 0 "   i n d e x = " 0 "   f i e l d T y p e = " q u e s t i o n "   f o r m a t E v a l u a t o r T y p e = " f o r m a t S t r i n g "   c o i D o c u m e n t F i e l d = " C l i e n t N a m e "   h i d d e n = " f a l s e " > O T P   M o b i l   K f t . < / f i e l d >  
         < f i e l d   i d = " 9 0 1 6 3 5 3 d - 0 a b 3 - 4 5 1 f - 9 8 2 8 - 3 f e e 9 6 c f 6 8 b a "   n a m e = " C o n n e c t e d " 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 T r u e < / f i e l d >  
         < f i e l d   i d = " 2 4 0 3 d 3 4 2 - 5 3 3 b - 4 5 e 7 - 8 4 b 2 - 6 2 d 6 8 1 2 9 0 4 8 5 "   n a m e = " C r e a t e   n e w   v e r s i o n " 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 F a l s e < / f i e l d >  
         < f i e l d   i d = " d 8 d 8 a 1 b 7 - 2 9 f 2 - 4 1 8 4 - b 4 b b - 9 4 e 8 6 8 1 1 b 1 d c "   n a m e = " D o c F o l d e r I d "   t y p e = " "   o r d e r = " 9 9 9 "   e n t i t y I d = " 2 a 5 8 0 5 d b - 2 1 f b - 4 5 7 d - 9 3 0 c - b 3 f 1 0 a a f 7 d b a "   l i n k e d E n t i t y I d = " 0 0 0 0 0 0 0 0 - 0 0 0 0 - 0 0 0 0 - 0 0 0 0 - 0 0 0 0 0 0 0 0 0 0 0 0 "   l i n k e d F i e l d I d = " 0 0 0 0 0 0 0 0 - 0 0 0 0 - 0 0 0 0 - 0 0 0 0 - 0 0 0 0 0 0 0 0 0 0 0 0 "   l i n k e d F i e l d I n d e x = " 0 "   i n d e x = " 0 "   f i e l d T y p e = " q u e s t i o n "   f o r m a t E v a l u a t o r T y p e = " f o r m a t S t r i n g "   h i d d e n = " f a l s e " > B u d a p e s t ! 2 0 5 7 2 1 < / f i e l d >  
         < f i e l d   i d = " 7 2 9 0 4 a 4 7 - 5 7 8 0 - 4 5 9 c - b e 7 a - 4 4 8 f 9 a d 8 d 6 b 4 "   n a m e = " D o c I d F o r m a t "   t y p e = " "   o r d e r = " 9 9 9 "   e n t i t y I d = " 2 a 5 8 0 5 d b - 2 1 f b - 4 5 7 d - 9 3 0 c - b 3 f 1 0 a a f 7 d b a "   l i n k e d E n t i t y I d = " 2 a 5 8 0 5 d b - 2 1 f b - 4 5 7 d - 9 3 0 c - b 3 f 1 0 a a f 7 d b a "   l i n k e d F i e l d I d = " 0 0 0 0 0 0 0 0 - 0 0 0 0 - 0 0 0 0 - 0 0 0 0 - 0 0 0 0 0 0 0 0 0 0 0 0 "   l i n k e d F i e l d I n d e x = " 0 "   i n d e x = " 0 "   f i e l d T y p e = " q u e s t i o n "   f o r m a t = " I F ( F I E L D V A L U E ( & q u o t ; L a b e l s . D M S   D o c I D   S e t t i n g s - & q u o t ;   & a m p ;   & # x A ;   F I R S T N O T E M P T Y ( & # x A ;         S P L I T ( { O f f i c e . S e t t i n g s } , 0 , f a l s e , & q u o t ; , & q u o t ; ) , & # x A ;         S P L I T ( { C o u n t r y . S e t t i n g s } , 0 , f a l s e , & q u o t ; , & q u o t ; ) & # x A ;         ) ) & l t ; & g t ; & q u o t ; & q u o t ; , & # x A ;       F O R M A T T E X T ( F I E L D V A L U E ( & q u o t ; L a b e l s . D M S   D o c I D   S e t t i n g s - & q u o t ;   & 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  f o r m a t E v a l u a t o r T y p e = " e x p r e s s i o n "   h i d d e n = " f a l s e " / >  
         < f i e l d   i d = " a 1 f 2 3 1 e a - a 0 0 f - 4 6 0 6 - 9 f a b - d 2 a c d 8 5 9 d 3 a d "   n a m e = " D o c N u m b e r "   t y p e = " "   o r d e r = " 9 9 9 "   e n t i t y I d = " 2 a 5 8 0 5 d b - 2 1 f b - 4 5 7 d - 9 3 0 c - b 3 f 1 0 a a f 7 d b a "   l i n k e d E n t i t y I d = " 0 0 0 0 0 0 0 0 - 0 0 0 0 - 0 0 0 0 - 0 0 0 0 - 0 0 0 0 0 0 0 0 0 0 0 0 "   l i n k e d F i e l d I d = " 0 0 0 0 0 0 0 0 - 0 0 0 0 - 0 0 0 0 - 0 0 0 0 - 0 0 0 0 0 0 0 0 0 0 0 0 "   l i n k e d F i e l d I n d e x = " 0 "   i n d e x = " 0 "   f i e l d T y p e = " q u e s t i o n "   f o r m a t E v a l u a t o r T y p e = " f o r m a t S t r i n g "   h i d d e n = " f a l s e " > 3 3 6 9 4 6 4 < / f i e l d >  
         < f i e l d   i d = " 7 a b e a 0 f 8 - 4 6 b 7 - 4 9 6 8 - b b 1 2 - 0 4 a 8 9 9 f 0 d 7 7 8 "   n a m e = " D o c S u b T y p e "   t y p e = " "   o r d e r = " 9 9 9 "   e n t i t y I d = " 2 a 5 8 0 5 d b - 2 1 f b - 4 5 7 d - 9 3 0 c - b 3 f 1 0 a a f 7 d b a "   l i n k e d E n t i t y I d = " 0 0 0 0 0 0 0 0 - 0 0 0 0 - 0 0 0 0 - 0 0 0 0 - 0 0 0 0 0 0 0 0 0 0 0 0 "   l i n k e d F i e l d I d = " 0 0 0 0 0 0 0 0 - 0 0 0 0 - 0 0 0 0 - 0 0 0 0 - 0 0 0 0 0 0 0 0 0 0 0 0 "   l i n k e d F i e l d I n d e x = " 0 "   i n d e x = " 0 "   f i e l d T y p e = " q u e s t i o n "   f o r m a t E v a l u a t o r T y p e = " f o r m a t S t r i n g "   h i d d e n = " f a l s e " / >  
         < f i e l d   i d = " 6 4 f f 0 0 3 6 - a 6 a f - 4 b 1 1 - a 4 e a - 4 0 2 a 2 f 2 7 3 e 2 1 "   n a m e = " D o c T y p e "   t y p e = " "   o r d e r = " 9 9 9 "   e n t i t y I d = " 2 a 5 8 0 5 d b - 2 1 f b - 4 5 7 d - 9 3 0 c - b 3 f 1 0 a a f 7 d b a "   l i n k e d E n t i t y I d = " 0 0 0 0 0 0 0 0 - 0 0 0 0 - 0 0 0 0 - 0 0 0 0 - 0 0 0 0 0 0 0 0 0 0 0 0 "   l i n k e d F i e l d I d = " 0 0 0 0 0 0 0 0 - 0 0 0 0 - 0 0 0 0 - 0 0 0 0 - 0 0 0 0 0 0 0 0 0 0 0 0 "   l i n k e d F i e l d I n d e x = " 0 "   i n d e x = " 0 "   f i e l d T y p e = " q u e s t i o n "   f o r m a t E v a l u a t o r T y p e = " f o r m a t S t r i n g "   h i d d e n = " f a l s e " > P R E S < / f i e l d >  
         < f i e l d   i d = " c 9 0 9 4 b 9 c - 5 2 f d - 4 4 0 3 - b b 8 3 - 9 b b 3 a b 5 3 6 8 a d "   n a m e = " D o c V e r s i o n "   t y p e = " "   o r d e r = " 9 9 9 "   e n t i t y I d = " 2 a 5 8 0 5 d b - 2 1 f b - 4 5 7 d - 9 3 0 c - b 3 f 1 0 a a f 7 d b a "   l i n k e d E n t i t y I d = " 0 0 0 0 0 0 0 0 - 0 0 0 0 - 0 0 0 0 - 0 0 0 0 - 0 0 0 0 0 0 0 0 0 0 0 0 "   l i n k e d F i e l d I d = " 0 0 0 0 0 0 0 0 - 0 0 0 0 - 0 0 0 0 - 0 0 0 0 - 0 0 0 0 0 0 0 0 0 0 0 0 "   l i n k e d F i e l d I n d e x = " 0 "   i n d e x = " 0 "   f i e l d T y p e = " q u e s t i o n "   f o r m a t E v a l u a t o r T y p e = " f o r m a t S t r i n g "   h i d d e n = " f a l s e " > 1 < / f i e l d >  
         < f i e l d   i d = " 2 f e f 3 f 1 9 - 2 3 2 d - 4 1 4 2 - b 5 2 5 - 1 1 d 8 a 7 6 a 6 e 9 b "   n a m e = " L i b r a r y "   t y p e = " "   o r d e r = " 9 9 9 "   e n t i t y I d = " 2 a 5 8 0 5 d b - 2 1 f b - 4 5 7 d - 9 3 0 c - b 3 f 1 0 a a f 7 d b a "   l i n k e d E n t i t y I d = " 0 0 0 0 0 0 0 0 - 0 0 0 0 - 0 0 0 0 - 0 0 0 0 - 0 0 0 0 0 0 0 0 0 0 0 0 "   l i n k e d F i e l d I d = " 0 0 0 0 0 0 0 0 - 0 0 0 0 - 0 0 0 0 - 0 0 0 0 - 0 0 0 0 0 0 0 0 0 0 0 0 "   l i n k e d F i e l d I n d e x = " 0 "   i n d e x = " 0 "   f i e l d T y p e = " q u e s t i o n "   f o r m a t E v a l u a t o r T y p e = " f o r m a t S t r i n g "   h i d d e n = " f a l s e " > B u d a p e s t < / f i e l d >  
         < f i e l d   i d = " 3 6 2 d d c e b - 8 f c 2 - 4 e a d - b 5 3 5 - e d 9 e 8 3 5 9 8 3 8 4 "   n a m e = " M a t t e r "   t y p e = " "   o r d e r = " 9 9 9 "   e n t i t y I d = " 2 a 5 8 0 5 d b - 2 1 f b - 4 5 7 d - 9 3 0 c - b 3 f 1 0 a a f 7 d b a "   l i n k e d E n t i t y I d = " 0 0 0 0 0 0 0 0 - 0 0 0 0 - 0 0 0 0 - 0 0 0 0 - 0 0 0 0 0 0 0 0 0 0 0 0 "   l i n k e d F i e l d I d = " 0 0 0 0 0 0 0 0 - 0 0 0 0 - 0 0 0 0 - 0 0 0 0 - 0 0 0 0 0 0 0 0 0 0 0 0 "   l i n k e d F i e l d I n d e x = " 0 "   i n d e x = " 0 "   f i e l d T y p e = " q u e s t i o n "   f o r m a t E v a l u a t o r T y p e = " f o r m a t S t r i n g "   c o i D o c u m e n t F i e l d = " M a t t e r "   h i d d e n = " f a l s e " > 0 0 0 0 1 < / f i e l d >  
         < f i e l d   i d = " a 3 e e f 5 1 4 - 2 4 7 f - 4 2 8 1 - b 6 a 2 - 3 b 4 d 3 4 b c 6 8 c f "   n a m e = " M a t t e r N a m e "   t y p e = " "   o r d e r = " 9 9 9 "   e n t i t y I d = " 2 a 5 8 0 5 d b - 2 1 f b - 4 5 7 d - 9 3 0 c - b 3 f 1 0 a a f 7 d b a "   l i n k e d E n t i t y I d = " 0 0 0 0 0 0 0 0 - 0 0 0 0 - 0 0 0 0 - 0 0 0 0 - 0 0 0 0 0 0 0 0 0 0 0 0 "   l i n k e d F i e l d I d = " 0 0 0 0 0 0 0 0 - 0 0 0 0 - 0 0 0 0 - 0 0 0 0 - 0 0 0 0 0 0 0 0 0 0 0 0 "   l i n k e d F i e l d I n d e x = " 0 "   i n d e x = " 0 "   f i e l d T y p e = " q u e s t i o n "   f o r m a t E v a l u a t o r T y p e = " f o r m a t S t r i n g "   c o i D o c u m e n t F i e l d = " M a t t e r N a m e "   h i d d e n = " f a l s e " > G e n e r a l   -   H U < / f i e l d >  
         < f i e l d   i d = " 8 e 8 b 5 8 3 6 - 3 9 1 1 - 4 b a 7 - a 8 c b - 6 5 a 2 4 1 a 1 c 8 7 e "   n a m e = " P r o f i l e F i e l d 1 "   t y p e = " "   o r d e r = " 9 9 9 "   e n t i t y I d = " 2 a 5 8 0 5 d b - 2 1 f b - 4 5 7 d - 9 3 0 c - b 3 f 1 0 a a f 7 d b a "   l i n k e d E n t i t y I d = " 0 0 0 0 0 0 0 0 - 0 0 0 0 - 0 0 0 0 - 0 0 0 0 - 0 0 0 0 0 0 0 0 0 0 0 0 "   l i n k e d F i e l d I d = " 0 0 0 0 0 0 0 0 - 0 0 0 0 - 0 0 0 0 - 0 0 0 0 - 0 0 0 0 0 0 0 0 0 0 0 0 "   l i n k e d F i e l d I n d e x = " 0 "   i n d e x = " 0 "   f i e l d T y p e = " q u e s t i o n "   f o r m a t E v a l u a t o r T y p e = " f o r m a t S t r i n g "   h i d d e n = " f a l s e " / >  
         < f i e l d   i d = " 5 6 3 d b a 8 1 - 2 9 2 6 - 4 7 c 2 - a 4 3 0 - b 4 f 6 2 a 1 e 2 8 1 7 "   n a m e = " P r o f i l e F i e l d 1 D e s c r i p t i o n "   t y p e = " "   o r d e r = " 9 9 9 "   e n t i t y I d = " 2 a 5 8 0 5 d b - 2 1 f b - 4 5 7 d - 9 3 0 c - b 3 f 1 0 a a f 7 d b a "   l i n k e d E n t i t y I d = " 0 0 0 0 0 0 0 0 - 0 0 0 0 - 0 0 0 0 - 0 0 0 0 - 0 0 0 0 0 0 0 0 0 0 0 0 "   l i n k e d F i e l d I d = " 0 0 0 0 0 0 0 0 - 0 0 0 0 - 0 0 0 0 - 0 0 0 0 - 0 0 0 0 0 0 0 0 0 0 0 0 "   l i n k e d F i e l d I n d e x = " 0 "   i n d e x = " 0 "   f i e l d T y p e = " q u e s t i o n "   f o r m a t E v a l u a t o r T y p e = " f o r m a t S t r i n g "   h i d d e n = " f a l s e " / >  
         < f i e l d   i d = " c c b 4 a b 0 1 - c c f 4 - 4 5 1 3 - 8 b b c - 6 e f 2 1 4 5 b 1 6 a 6 "   n a m e = " P r o f i l e F i e l d 2 "   t y p e = " "   o r d e r = " 9 9 9 "   e n t i t y I d = " 2 a 5 8 0 5 d b - 2 1 f b - 4 5 7 d - 9 3 0 c - b 3 f 1 0 a a f 7 d b a "   l i n k e d E n t i t y I d = " 0 0 0 0 0 0 0 0 - 0 0 0 0 - 0 0 0 0 - 0 0 0 0 - 0 0 0 0 0 0 0 0 0 0 0 0 "   l i n k e d F i e l d I d = " 0 0 0 0 0 0 0 0 - 0 0 0 0 - 0 0 0 0 - 0 0 0 0 - 0 0 0 0 0 0 0 0 0 0 0 0 "   l i n k e d F i e l d I n d e x = " 0 "   i n d e x = " 0 "   f i e l d T y p e = " q u e s t i o n "   f o r m a t E v a l u a t o r T y p e = " f o r m a t S t r i n g "   h i d d e n = " f a l s e " / >  
         < f i e l d   i d = " c 0 4 7 b 3 6 9 - 4 d f e - 4 4 6 0 - 8 9 6 1 - 5 e d b 5 3 4 4 7 c f f "   n a m e = " P r o f i l e F i e l d 2 D e s c r i p t i o n "   t y p e = " "   o r d e r = " 9 9 9 "   e n t i t y I d = " 2 a 5 8 0 5 d b - 2 1 f b - 4 5 7 d - 9 3 0 c - b 3 f 1 0 a a f 7 d b a "   l i n k e d E n t i t y I d = " 0 0 0 0 0 0 0 0 - 0 0 0 0 - 0 0 0 0 - 0 0 0 0 - 0 0 0 0 0 0 0 0 0 0 0 0 "   l i n k e d F i e l d I d = " 0 0 0 0 0 0 0 0 - 0 0 0 0 - 0 0 0 0 - 0 0 0 0 - 0 0 0 0 0 0 0 0 0 0 0 0 "   l i n k e d F i e l d I n d e x = " 0 "   i n d e x = " 0 "   f i e l d T y p e = " q u e s t i o n "   f o r m a t E v a l u a t o r T y p e = " f o r m a t S t r i n g "   h i d d e n = " f a l s e " / >  
         < f i e l d   i d = " 0 a c 0 d 9 8 3 - 7 d 0 f - 4 0 b 2 - a e 0 2 - c 4 6 9 a d 3 7 b 7 f e "   n a m e = " R e f r e s h O n P r o f i l e C h a n g e "   t y p e = " "   o r d e r = " 9 9 9 "   e n t i t y I d = " 2 a 5 8 0 5 d b - 2 1 f b - 4 5 7 d - 9 3 0 c - b 3 f 1 0 a a f 7 d b a "   l i n k e d E n t i t y I d = " 0 0 0 0 0 0 0 0 - 0 0 0 0 - 0 0 0 0 - 0 0 0 0 - 0 0 0 0 0 0 0 0 0 0 0 0 "   l i n k e d F i e l d I d = " 0 0 0 0 0 0 0 0 - 0 0 0 0 - 0 0 0 0 - 0 0 0 0 - 0 0 0 0 0 0 0 0 0 0 0 0 "   l i n k e d F i e l d I n d e x = " 0 "   i n d e x = " 0 "   f i e l d T y p e = " q u e s t i o n "   f o r m a t E v a l u a t o r T y p e = " f o r m a t S t r i n g "   h i d d e n = " f a l s e " / >  
         < f i e l d   i d = " a 0 6 3 5 d f 7 - 3 c 7 1 - 4 e b c - 9 b 8 6 - 0 d d d f e a 3 d 5 3 6 "   n a m e = " R e f r e s h O n S a v e A s "   t y p e = " "   o r d e r = " 9 9 9 "   e n t i t y I d = " 2 a 5 8 0 5 d b - 2 1 f b - 4 5 7 d - 9 3 0 c - b 3 f 1 0 a a f 7 d b a "   l i n k e d E n t i t y I d = " 0 0 0 0 0 0 0 0 - 0 0 0 0 - 0 0 0 0 - 0 0 0 0 - 0 0 0 0 0 0 0 0 0 0 0 0 "   l i n k e d F i e l d I d = " 0 0 0 0 0 0 0 0 - 0 0 0 0 - 0 0 0 0 - 0 0 0 0 - 0 0 0 0 0 0 0 0 0 0 0 0 "   l i n k e d F i e l d I n d e x = " 0 "   i n d e x = " 0 "   f i e l d T y p e = " q u e s t i o n "   f o r m a t E v a l u a t o r T y p e = " f o r m a t S t r i n g "   h i d d e n = " f a l s e " / >  
         < f i e l d   i d = " 0 1 a 5 9 1 9 e - 9 f 8 0 - 4 7 f 4 - 9 3 c 4 - a 9 7 8 7 8 0 8 8 c 9 c "   n a m e = " S e r v e r "   t y p e = " "   o r d e r = " 9 9 9 "   e n t i t y I d = " 2 a 5 8 0 5 d b - 2 1 f b - 4 5 7 d - 9 3 0 c - b 3 f 1 0 a a f 7 d b a "   l i n k e d E n t i t y I d = " 0 0 0 0 0 0 0 0 - 0 0 0 0 - 0 0 0 0 - 0 0 0 0 - 0 0 0 0 0 0 0 0 0 0 0 0 "   l i n k e d F i e l d I d = " 0 0 0 0 0 0 0 0 - 0 0 0 0 - 0 0 0 0 - 0 0 0 0 - 0 0 0 0 0 0 0 0 0 0 0 0 "   l i n k e d F i e l d I n d e x = " 0 "   i n d e x = " 0 "   f i e l d T y p e = " q u e s t i o n "   f o r m a t E v a l u a t o r T y p e = " f o r m a t S t r i n g "   h i d d e n = " f a l s e " > B u d a p e s t D M S . c m c k . c o m < / f i e l d >  
         < f i e l d   i d = " a 0 0 2 e 7 8 a - 8 e 1 8 - 4 3 7 5 - b e f 7 - 9 f 6 8 7 e 9 3 1 f 6 5 "   n a m e = " T i t l e "   t y p e = " "   o r d e r = " 9 9 9 "   e n t i t y I d = " 2 a 5 8 0 5 d b - 2 1 f b - 4 5 7 d - 9 3 0 c - b 3 f 1 0 a a f 7 d b a "   l i n k e d E n t i t y I d = " 0 0 0 0 0 0 0 0 - 0 0 0 0 - 0 0 0 0 - 0 0 0 0 - 0 0 0 0 0 0 0 0 0 0 0 0 "   l i n k e d F i e l d I d = " 0 0 0 0 0 0 0 0 - 0 0 0 0 - 0 0 0 0 - 0 0 0 0 - 0 0 0 0 0 0 0 0 0 0 0 0 "   l i n k e d F i e l d I n d e x = " 0 "   i n d e x = " 0 "   f i e l d T y p e = " q u e s t i o n "   f o r m a t E v a l u a t o r T y p e = " f o r m a t S t r i n g "   h i d d e n = " f a l s e " > B l a c k   B o x   o r   G l a s s   B o x ?   T r a n s p a r e n c y   C h a l l e n g e s   C o n c e r n i n g   G e n e r a t i v e   A I   S y s t e m s _ p r e s e n t a t i o n _ 2 1 1 1 2 0 2 4 < / f i e l d >  
         < f i e l d   i d = " 7 5 3 2 7 c a 1 - c 6 c b - 4 7 8 0 - 8 a 2 2 - 2 1 8 1 7 3 d 5 2 c 3 7 "   n a m e = " T y p i s t "   t y p e = " "   o r d e r = " 9 9 9 "   e n t i t y I d = " 2 a 5 8 0 5 d b - 2 1 f b - 4 5 7 d - 9 3 0 c - b 3 f 1 0 a a f 7 d b a "   l i n k e d E n t i t y I d = " 0 0 0 0 0 0 0 0 - 0 0 0 0 - 0 0 0 0 - 0 0 0 0 - 0 0 0 0 0 0 0 0 0 0 0 0 "   l i n k e d F i e l d I d = " 0 0 0 0 0 0 0 0 - 0 0 0 0 - 0 0 0 0 - 0 0 0 0 - 0 0 0 0 0 0 0 0 0 0 0 0 "   l i n k e d F i e l d I n d e x = " 0 "   i n d e x = " 0 "   f i e l d T y p e = " q u e s t i o n "   f o r m a t E v a l u a t o r T y p e = " f o r m a t S t r i n g "   h i d d e n = " f a l s e " > A A H T < / f i e l d >  
         < f i e l d   i d = " 3 8 8 a 1 e 1 3 - 9 9 7 8 - 4 5 4 7 - 8 c 3 9 - 2 9 b 8 9 a 1 1 d 7 2 a "   n a m e = " W o r k s p a c e I d "   t y p e = " "   o r d e r = " 9 9 9 "   e n t i t y I d = " 2 a 5 8 0 5 d b - 2 1 f b - 4 5 7 d - 9 3 0 c - b 3 f 1 0 a a f 7 d b a "   l i n k e d E n t i t y I d = " 0 0 0 0 0 0 0 0 - 0 0 0 0 - 0 0 0 0 - 0 0 0 0 - 0 0 0 0 0 0 0 0 0 0 0 0 "   l i n k e d F i e l d I d = " 0 0 0 0 0 0 0 0 - 0 0 0 0 - 0 0 0 0 - 0 0 0 0 - 0 0 0 0 0 0 0 0 0 0 0 0 "   l i n k e d F i e l d I n d e x = " 0 "   i n d e x = " 0 "   f i e l d T y p e = " q u e s t i o n "   f o r m a t E v a l u a t o r T y p e = " f o r m a t S t r i n g "   h i d d e n = " f a l s e " > B u d a p e s t ! 2 0 5 7 1 8 < / f i e l d > 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f i e l d   i d = " b 7 c e f a 4 1 - f 9 d 1 - 4 f 7 3 - a b f 3 - c e 1 4 0 e 7 a 8 4 9 7 "   n a m e = " D a t e "   t y p e = " S y s t e m . D a t e T i m e ,   m s c o r l i b ,   V e r s i o n = 4 . 0 . 0 . 0 ,   C u l t u r e = n e u t r a l ,   P u b l i c K e y T o k e n = b 7 7 a 5 c 5 6 1 9 3 4 e 0 8 9 "   d a t a F o r m a t = " d   M M M M   y y y y "   o r d e r = " 9 9 9 "   e n t i t y I d = " 4 a 2 e f a 0 0 - b 1 c 8 - 4 3 f c - b 2 f d - e e 3 e c 4 2 f 9 0 7 b "   l i n k e d E n t i t y I d = " 0 0 0 0 0 0 0 0 - 0 0 0 0 - 0 0 0 0 - 0 0 0 0 - 0 0 0 0 0 0 0 0 0 0 0 0 "   l i n k e d F i e l d I d = " 0 0 0 0 0 0 0 0 - 0 0 0 0 - 0 0 0 0 - 0 0 0 0 - 0 0 0 0 0 0 0 0 0 0 0 0 "   l i n k e d F i e l d I n d e x = " 0 "   i n d e x = " 0 "   f i e l d T y p e = " q u e s t i o n "   f o r m a t E v a l u a t o r T y p e = " f o r m a t S t r i n g "   h i d d e n = " f a l s e " > 2 2   N o v e m b e r   2 0 2 4 < / f i e l d > 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 L i g h t < / f i e l d > 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 L i g h t | < / f i e l d > 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 T r u e < / f i e l d > 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1 "   f i e l d T y p e = " q u e s t i o n "   f o r m a t E v a l u a t o r T y p e = " f o r m a t S t r i n g "   h i d d e n = " f a l s e " > F a l s e < / f i e l d > 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 T r u e | F a l s e | < / f i e l d > 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 H u n g a r y < / f i e l d >  
         < f i e l d   i d = " b 6 4 0 1 b 6 0 - 6 f 7 5 - 4 6 e d - b 4 d 6 - 5 3 c a 7 4 1 9 5 f 8 8 "   n a m e = " S e t t i n g s "   t y p e = " "   o r d e r = " 9 9 9 "   e n t i t y I d = " 7 c b 9 6 0 b 3 - 2 8 b c - 4 1 e 3 - 8 a d 4 - e 0 5 b 5 8 3 a 6 8 4 b "   l i n k e d E n t i t y I d = " 0 0 0 0 0 0 0 0 - 0 0 0 0 - 0 0 0 0 - 0 0 0 0 - 0 0 0 0 0 0 0 0 0 0 0 0 "   l i n k e d F i e l d I d = " 0 0 0 0 0 0 0 0 - 0 0 0 0 - 0 0 0 0 - 0 0 0 0 - 0 0 0 0 0 0 0 0 0 0 0 0 "   l i n k e d F i e l d I n d e x = " 0 "   i n d e x = " 0 "   f i e l d T y p e = " c o i "   f o r m a t E v a l u a t o r T y p e = " f o r m a t S t r i n g "   h i d d e n = " f a l s e " > C M N O , C M S , D e f a u l t , D e f a u l t , D e f a u l t , D e f a u l t , H E A D 2 , D e f a u l t , D e f a u l t , C M S < / f i e l d >  
         < f i e l d   i d = " 6 1 3 3 8 c 1 d - 5 0 7 a - 4 3 b 6 - a 0 e 1 - 5 9 b 7 3 b 3 3 9 b 9 8 "   n a m e = " D i s c l a i m e r   1 "   t y p e = " "   o r d e r = " 9 9 9 "   e n t i t y I d = " 8 9 2 2 f c e c - 7 e d 9 - 4 3 8 2 - 9 a 6 4 - 4 1 4 e 8 0 4 c 5 d 2 d "   l i n k e d E n t i t y I d = " 0 0 0 0 0 0 0 0 - 0 0 0 0 - 0 0 0 0 - 0 0 0 0 - 0 0 0 0 0 0 0 0 0 0 0 0 "   l i n k e d F i e l d I d = " 0 0 0 0 0 0 0 0 - 0 0 0 0 - 0 0 0 0 - 0 0 0 0 - 0 0 0 0 0 0 0 0 0 0 0 0 "   l i n k e d F i e l d I n d e x = " 0 "   i n d e x = " 0 "   f i e l d T y p e = " q u e s t i o n "   f o r m a t E v a l u a t o r T y p e = " f o r m a t S t r i n g "   h i d d e n = " f a l s e " / >  
         < f i e l d   i d = " 6 1 b 1 6 f 5 c - b 0 8 6 - 4 5 f 2 - 8 3 0 a - 2 2 8 9 b 7 a 3 3 1 7 e "   n a m e = " D i s c l a i m e r   2 "   t y p e = " "   o r d e r = " 9 9 9 "   e n t i t y I d = " 8 9 2 2 f c e c - 7 e d 9 - 4 3 8 2 - 9 a 6 4 - 4 1 4 e 8 0 4 c 5 d 2 d "   l i n k e d E n t i t y I d = " 0 0 0 0 0 0 0 0 - 0 0 0 0 - 0 0 0 0 - 0 0 0 0 - 0 0 0 0 0 0 0 0 0 0 0 0 "   l i n k e d F i e l d I d = " 0 0 0 0 0 0 0 0 - 0 0 0 0 - 0 0 0 0 - 0 0 0 0 - 0 0 0 0 0 0 0 0 0 0 0 0 "   l i n k e d F i e l d I n d e x = " 0 "   i n d e x = " 0 "   f i e l d T y p e = " q u e s t i o n "   f o r m a t E v a l u a t o r T y p e = " f o r m a t S t r i n g "   h i d d e n = " f a l s e " / >  
         < f i e l d   i d = " 1 4 8 3 f b 6 6 - 9 6 c 4 - 4 3 a b - 8 9 f 8 - 1 5 8 9 0 a a 3 e 7 7 f "   n a m e = " D i s c l a i m e r   3 "   t y p e = " "   o r d e r = " 9 9 9 "   e n t i t y I d = " 8 9 2 2 f c e c - 7 e d 9 - 4 3 8 2 - 9 a 6 4 - 4 1 4 e 8 0 4 c 5 d 2 d "   l i n k e d E n t i t y I d = " 0 0 0 0 0 0 0 0 - 0 0 0 0 - 0 0 0 0 - 0 0 0 0 - 0 0 0 0 0 0 0 0 0 0 0 0 "   l i n k e d F i e l d I d = " 0 0 0 0 0 0 0 0 - 0 0 0 0 - 0 0 0 0 - 0 0 0 0 - 0 0 0 0 0 0 0 0 0 0 0 0 "   l i n k e d F i e l d I n d e x = " 0 "   i n d e x = " 0 "   f i e l d T y p e = " q u e s t i o n "   f o r m a t E v a l u a t o r T y p e = " f o r m a t S t r i n g "   h i d d e n = " f a l s e " / >  
         < f i e l d   i d = " d 1 b 2 5 e 2 1 - 2 1 8 f - 4 a e 8 - b b 4 a - 3 1 d 4 5 5 5 9 f d 5 8 "   n a m e = " D i s c l a i m e r   4 "   t y p e = " "   o r d e r = " 9 9 9 "   e n t i t y I d = " 8 9 2 2 f c e c - 7 e d 9 - 4 3 8 2 - 9 a 6 4 - 4 1 4 e 8 0 4 c 5 d 2 d "   l i n k e d E n t i t y I d = " 0 0 0 0 0 0 0 0 - 0 0 0 0 - 0 0 0 0 - 0 0 0 0 - 0 0 0 0 0 0 0 0 0 0 0 0 "   l i n k e d F i e l d I d = " 0 0 0 0 0 0 0 0 - 0 0 0 0 - 0 0 0 0 - 0 0 0 0 - 0 0 0 0 0 0 0 0 0 0 0 0 "   l i n k e d F i e l d I n d e x = " 0 "   i n d e x = " 0 "   f i e l d T y p e = " q u e s t i o n "   f o r m a t E v a l u a t o r T y p e = " f o r m a t S t r i n g "   h i d d e n = " f a l s e " / >  
         < f i e l d   i d = " c b f 5 1 a 3 f - 5 e c 6 - 4 5 d 8 - 8 b a 8 - e 8 c f a b 2 6 3 1 e c "   n a m e = " D i s c l a i m e r   5 "   t y p e = " "   o r d e r = " 9 9 9 "   e n t i t y I d = " 8 9 2 2 f c e c - 7 e d 9 - 4 3 8 2 - 9 a 6 4 - 4 1 4 e 8 0 4 c 5 d 2 d "   l i n k e d E n t i t y I d = " 0 0 0 0 0 0 0 0 - 0 0 0 0 - 0 0 0 0 - 0 0 0 0 - 0 0 0 0 0 0 0 0 0 0 0 0 "   l i n k e d F i e l d I d = " 0 0 0 0 0 0 0 0 - 0 0 0 0 - 0 0 0 0 - 0 0 0 0 - 0 0 0 0 0 0 0 0 0 0 0 0 "   l i n k e d F i e l d I n d e x = " 0 "   i n d e x = " 0 "   f i e l d T y p e = " q u e s t i o n "   f o r m a t E v a l u a t o r T y p e = " f o r m a t S t r i n g "   h i d d e n = " f a l s e " / >  
         < f i e l d   i d = " 7 5 c 0 f 9 c 2 - 2 4 8 0 - 4 1 e 3 - a 5 d 1 - 7 3 d b 6 7 c 8 7 0 5 5 "   n a m e = " D i s c l a i m e r   6 "   t y p e = " "   o r d e r = " 9 9 9 "   e n t i t y I d = " 8 9 2 2 f c e c - 7 e d 9 - 4 3 8 2 - 9 a 6 4 - 4 1 4 e 8 0 4 c 5 d 2 d "   l i n k e d E n t i t y I d = " 0 0 0 0 0 0 0 0 - 0 0 0 0 - 0 0 0 0 - 0 0 0 0 - 0 0 0 0 0 0 0 0 0 0 0 0 "   l i n k e d F i e l d I d = " 0 0 0 0 0 0 0 0 - 0 0 0 0 - 0 0 0 0 - 0 0 0 0 - 0 0 0 0 0 0 0 0 0 0 0 0 "   l i n k e d F i e l d I n d e x = " 0 "   i n d e x = " 0 "   f i e l d T y p e = " q u e s t i o n "   f o r m a t E v a l u a t o r T y p e = " f o r m a t S t r i n g "   h i d d e n = " f a l s e " / >  
         < f i e l d   i d = " 1 f b c 3 9 a c - f 3 3 7 - 4 8 8 6 - 8 1 b 5 - 7 5 c 4 d a e 8 9 2 a 5 "   n a m e = " D i s p l a y   N a m e " 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f i e l d   i d = " c 7 8 8 d 6 c a - 8 e 2 9 - 4 0 8 c - a a a 8 - b 1 e f 5 5 0 7 d a e 8 "   n a m e = " E m a i l "   t y p e = " "   o r d e r = " 9 9 9 "   e n t i t y I d = " 8 9 2 2 f c e c - 7 e d 9 - 4 3 8 2 - 9 a 6 4 - 4 1 4 e 8 0 4 c 5 d 2 d "   l i n k e d E n t i t y I d = " 0 0 0 0 0 0 0 0 - 0 0 0 0 - 0 0 0 0 - 0 0 0 0 - 0 0 0 0 0 0 0 0 0 0 0 0 "   l i n k e d F i e l d I d = " 0 0 0 0 0 0 0 0 - 0 0 0 0 - 0 0 0 0 - 0 0 0 0 - 0 0 0 0 0 0 0 0 0 0 0 0 "   l i n k e d F i e l d I n d e x = " 0 "   i n d e x = " 0 "   f i e l d T y p e = " q u e s t i o n "   f o r m a t E v a l u a t o r T y p e = " f o r m a t S t r i n g "   h i d d e n = " f a l s e " / >  
         < f i e l d   i d = " f 5 8 d d c f 2 - c 6 0 e - 4 b 4 4 - a e a d - 9 d 3 a 3 d a 4 d 7 e c "   n a m e = " E n t i t y   N a m e   1 " 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f i e l d   i d = " c c d c b 1 9 6 - d a 2 b - 4 3 d f - 8 c 0 b - 4 9 d 1 5 c 3 f 5 8 a f "   n a m e = " E n t i t y   N a m e   2 " 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f i e l d   i d = " 8 b b 1 6 5 2 8 - f d d a - 4 a 8 8 - a 5 0 b - 1 4 5 b 8 1 8 2 9 6 a 1 "   n a m e = " E n t i t y   N a m e   3 "   t y p e = " "   o r d e r = " 9 9 9 "   e n t i t y I d = " 8 9 2 2 f c e c - 7 e d 9 - 4 3 8 2 - 9 a 6 4 - 4 1 4 e 8 0 4 c 5 d 2 d "   l i n k e d E n t i t y I d = " 0 0 0 0 0 0 0 0 - 0 0 0 0 - 0 0 0 0 - 0 0 0 0 - 0 0 0 0 0 0 0 0 0 0 0 0 "   l i n k e d F i e l d I d = " 0 0 0 0 0 0 0 0 - 0 0 0 0 - 0 0 0 0 - 0 0 0 0 - 0 0 0 0 0 0 0 0 0 0 0 0 "   l i n k e d F i e l d I n d e x = " 0 "   i n d e x = " 0 "   f i e l d T y p e = " q u e s t i o n "   f o r m a t E v a l u a t o r T y p e = " f o r m a t S t r i n g "   h i d d e n = " f a l s e " / >  
         < f i e l d   i d = " a e 2 5 4 9 2 4 - b e 2 2 - 4 0 a 2 - 9 b b b - 8 7 3 8 2 0 1 f 3 e f f "   n a m e = " E n t i t y   N a m e   4 "   t y p e = " "   o r d e r = " 9 9 9 "   e n t i t y I d = " 8 9 2 2 f c e c - 7 e d 9 - 4 3 8 2 - 9 a 6 4 - 4 1 4 e 8 0 4 c 5 d 2 d "   l i n k e d E n t i t y I d = " 0 0 0 0 0 0 0 0 - 0 0 0 0 - 0 0 0 0 - 0 0 0 0 - 0 0 0 0 0 0 0 0 0 0 0 0 "   l i n k e d F i e l d I d = " 0 0 0 0 0 0 0 0 - 0 0 0 0 - 0 0 0 0 - 0 0 0 0 - 0 0 0 0 0 0 0 0 0 0 0 0 "   l i n k e d F i e l d I n d e x = " 0 "   i n d e x = " 0 "   f i e l d T y p e = " q u e s t i o n "   f o r m a t E v a l u a t o r T y p e = " f o r m a t S t r i n g "   h i d d e n = " f a l s e " / >  
         < f i e l d   i d = " 1 0 7 5 1 3 a d - 8 2 e f - 4 1 b 6 - a 5 c d - f 4 8 5 5 7 c e 4 b 9 4 "   n a m e = " F a x   N u m b e r "   t y p e = " "   o r d e r = " 9 9 9 "   e n t i t y I d = " 8 9 2 2 f c e c - 7 e d 9 - 4 3 8 2 - 9 a 6 4 - 4 1 4 e 8 0 4 c 5 d 2 d "   l i n k e d E n t i t y I d = " 0 0 0 0 0 0 0 0 - 0 0 0 0 - 0 0 0 0 - 0 0 0 0 - 0 0 0 0 0 0 0 0 0 0 0 0 "   l i n k e d F i e l d I d = " 0 0 0 0 0 0 0 0 - 0 0 0 0 - 0 0 0 0 - 0 0 0 0 - 0 0 0 0 0 0 0 0 0 0 0 0 "   l i n k e d F i e l d I n d e x = " 0 "   i n d e x = " 0 "   f i e l d T y p e = " q u e s t i o n "   f o r m a t E v a l u a t o r T y p e = " f o r m a t S t r i n g "   h i d d e n = " f a l s e " / >  
         < f i e l d   i d = " 3 a c 9 6 6 0 b - 6 d 6 6 - 4 0 a 6 - a 4 c c - 6 3 6 9 2 b 9 b f 5 3 f "   n a m e = " O f f i c e   B u i l d i n g   A d d r e s s "   t y p e = " "   o r d e r = " 9 9 9 "   e n t i t y I d = " 8 9 2 2 f c e c - 7 e d 9 - 4 3 8 2 - 9 a 6 4 - 4 1 4 e 8 0 4 c 5 d 2 d "   l i n k e d E n t i t y I d = " 0 0 0 0 0 0 0 0 - 0 0 0 0 - 0 0 0 0 - 0 0 0 0 - 0 0 0 0 0 0 0 0 0 0 0 0 "   l i n k e d F i e l d I d = " 0 0 0 0 0 0 0 0 - 0 0 0 0 - 0 0 0 0 - 0 0 0 0 - 0 0 0 0 0 0 0 0 0 0 0 0 "   l i n k e d F i e l d I n d e x = " 0 "   i n d e x = " 0 "   f i e l d T y p e = " q u e s t i o n "   f o r m a t E v a l u a t o r T y p e = " f o r m a t S t r i n g "   h i d d e n = " f a l s e " / >  
         < f i e l d   i d = " b 8 a 8 2 f 6 6 - 3 3 4 3 - 4 4 3 f - a c 6 a - 3 6 5 2 4 3 e 1 2 b e 2 "   n a m e = " O f f i c e   D X "   t y p e = " "   o r d e r = " 9 9 9 "   e n t i t y I d = " 8 9 2 2 f c e c - 7 e d 9 - 4 3 8 2 - 9 a 6 4 - 4 1 4 e 8 0 4 c 5 d 2 d "   l i n k e d E n t i t y I d = " 0 0 0 0 0 0 0 0 - 0 0 0 0 - 0 0 0 0 - 0 0 0 0 - 0 0 0 0 0 0 0 0 0 0 0 0 "   l i n k e d F i e l d I d = " 0 0 0 0 0 0 0 0 - 0 0 0 0 - 0 0 0 0 - 0 0 0 0 - 0 0 0 0 0 0 0 0 0 0 0 0 "   l i n k e d F i e l d I n d e x = " 0 "   i n d e x = " 0 "   f i e l d T y p e = " q u e s t i o n "   f o r m a t E v a l u a t o r T y p e = " f o r m a t S t r i n g "   h i d d e n = " f a l s e " / >  
         < f i e l d   i d = " 9 5 9 6 2 6 b d - 7 c a 9 - 4 8 9 7 - 9 0 f 7 - 1 5 d 7 c 9 1 5 f a 5 2 "   n a m e = " O f f i c e   F a x   N u m b e r "   t y p e = " "   o r d e r = " 9 9 9 "   e n t i t y I d = " 8 9 2 2 f c e c - 7 e d 9 - 4 3 8 2 - 9 a 6 4 - 4 1 4 e 8 0 4 c 5 d 2 d "   l i n k e d E n t i t y I d = " 0 0 0 0 0 0 0 0 - 0 0 0 0 - 0 0 0 0 - 0 0 0 0 - 0 0 0 0 0 0 0 0 0 0 0 0 "   l i n k e d F i e l d I d = " 0 0 0 0 0 0 0 0 - 0 0 0 0 - 0 0 0 0 - 0 0 0 0 - 0 0 0 0 0 0 0 0 0 0 0 0 "   l i n k e d F i e l d I n d e x = " 0 "   i n d e x = " 0 "   f i e l d T y p e = " q u e s t i o n "   f o r m a t E v a l u a t o r T y p e = " f o r m a t S t r i n g "   h i d d e n = " f a l s e " / >  
         < f i e l d   i d = " 9 a 9 1 9 4 6 a - 0 7 0 a - 4 d d c - 8 e 3 7 - 9 6 2 f 0 7 1 5 0 6 b 4 "   n a m e = " O f f i c e   I d "   t y p e = " "   o r d e r = " 9 9 9 "   e n t i t y I d = " 8 9 2 2 f c e c - 7 e d 9 - 4 3 8 2 - 9 a 6 4 - 4 1 4 e 8 0 4 c 5 d 2 d "   l i n k e d E n t i t y I d = " 0 0 0 0 0 0 0 0 - 0 0 0 0 - 0 0 0 0 - 0 0 0 0 - 0 0 0 0 0 0 0 0 0 0 0 0 "   l i n k e d F i e l d I d = " 0 0 0 0 0 0 0 0 - 0 0 0 0 - 0 0 0 0 - 0 0 0 0 - 0 0 0 0 0 0 0 0 0 0 0 0 "   l i n k e d F i e l d I n d e x = " 0 "   i n d e x = " 0 "   f i e l d T y p e = " q u e s t i o n "   f o r m a t E v a l u a t o r T y p e = " f o r m a t S t r i n g "   h i d d e n = " f a l s e " / >  
         < f i e l d   i d = " f 9 0 c a a 9 6 - 6 3 4 0 - 4 7 7 6 - 9 5 b e - 9 e 5 4 0 8 7 9 9 2 7 5 "   n a m e = " O f f i c e   L o c a t i o n "   t y p e = " "   o r d e r = " 9 9 9 "   e n t i t y I d = " 8 9 2 2 f c e c - 7 e d 9 - 4 3 8 2 - 9 a 6 4 - 4 1 4 e 8 0 4 c 5 d 2 d "   l i n k e d E n t i t y I d = " 0 0 0 0 0 0 0 0 - 0 0 0 0 - 0 0 0 0 - 0 0 0 0 - 0 0 0 0 0 0 0 0 0 0 0 0 "   l i n k e d F i e l d I d = " 0 0 0 0 0 0 0 0 - 0 0 0 0 - 0 0 0 0 - 0 0 0 0 - 0 0 0 0 0 0 0 0 0 0 0 0 "   l i n k e d F i e l d I n d e x = " 0 "   i n d e x = " 0 "   f i e l d T y p e = " q u e s t i o n "   f o r m a t E v a l u a t o r T y p e = " f o r m a t S t r i n g "   h i d d e n = " f a l s e " / >  
         < f i e l d   i d = " f 5 8 f 6 8 0 f - 7 6 b 3 - 4 b f d - b 1 7 5 - 1 3 4 0 e 1 0 e a 5 a 5 "   n a m e = " O f f i c e   L o c a t i o n   D e f a u l t   V a l u e "   t y p e = " "   o r d e r = " 9 9 9 "   e n t i t y I d = " 8 9 2 2 f c e c - 7 e d 9 - 4 3 8 2 - 9 a 6 4 - 4 1 4 e 8 0 4 c 5 d 2 d "   l i n k e d E n t i t y I d = " 0 0 0 0 0 0 0 0 - 0 0 0 0 - 0 0 0 0 - 0 0 0 0 - 0 0 0 0 0 0 0 0 0 0 0 0 "   l i n k e d F i e l d I d = " 0 0 0 0 0 0 0 0 - 0 0 0 0 - 0 0 0 0 - 0 0 0 0 - 0 0 0 0 0 0 0 0 0 0 0 0 "   l i n k e d F i e l d I n d e x = " 0 "   i n d e x = " 0 "   f i e l d T y p e = " q u e s t i o n "   f o r m a t E v a l u a t o r T y p e = " f o r m a t S t r i n g "   h i d d e n = " f a l s e " / >  
         < f i e l d   i d = " 3 f 7 5 b 4 3 c - 1 3 8 3 - 4 6 b 6 - b 3 d c - 0 c a 3 b 7 d f b 9 b 9 "   n a m e = " O f f i c e   P o s t a l   A d d r e s s "   t y p e = " "   o r d e r = " 9 9 9 "   e n t i t y I d = " 8 9 2 2 f c e c - 7 e d 9 - 4 3 8 2 - 9 a 6 4 - 4 1 4 e 8 0 4 c 5 d 2 d "   l i n k e d E n t i t y I d = " 0 0 0 0 0 0 0 0 - 0 0 0 0 - 0 0 0 0 - 0 0 0 0 - 0 0 0 0 0 0 0 0 0 0 0 0 "   l i n k e d F i e l d I d = " 0 0 0 0 0 0 0 0 - 0 0 0 0 - 0 0 0 0 - 0 0 0 0 - 0 0 0 0 0 0 0 0 0 0 0 0 "   l i n k e d F i e l d I n d e x = " 0 "   i n d e x = " 0 "   f i e l d T y p e = " q u e s t i o n "   f o r m a t E v a l u a t o r T y p e = " f o r m a t S t r i n g "   h i d d e n = " f a l s e " / >  
         < f i e l d   i d = " b 6 c 4 4 e 2 9 - 6 9 5 1 - 4 9 a e - a f 1 d - 3 0 f f b 2 6 3 7 6 6 b "   n a m e = " O f f i c e   R e f e r e n c e "   t y p e = " "   o r d e r = " 9 9 9 "   e n t i t y I d = " 8 9 2 2 f c e c - 7 e d 9 - 4 3 8 2 - 9 a 6 4 - 4 1 4 e 8 0 4 c 5 d 2 d "   l i n k e d E n t i t y I d = " 0 0 0 0 0 0 0 0 - 0 0 0 0 - 0 0 0 0 - 0 0 0 0 - 0 0 0 0 0 0 0 0 0 0 0 0 "   l i n k e d F i e l d I d = " 0 0 0 0 0 0 0 0 - 0 0 0 0 - 0 0 0 0 - 0 0 0 0 - 0 0 0 0 0 0 0 0 0 0 0 0 "   l i n k e d F i e l d I n d e x = " 0 "   i n d e x = " 0 "   f i e l d T y p e = " q u e s t i o n "   f o r m a t E v a l u a t o r T y p e = " f o r m a t S t r i n g "   h i d d e n = " f a l s e " / >  
         < f i e l d   i d = " 4 b a b 1 0 2 b - f 2 f 8 - 4 5 6 8 - b 8 0 c - 4 3 4 6 6 0 a 7 e b 4 8 "   n a m e = " O f f i c e   S e t t i n g s "   t y p e = " "   o r d e r = " 9 9 9 "   e n t i t y I d = " 8 9 2 2 f c e c - 7 e d 9 - 4 3 8 2 - 9 a 6 4 - 4 1 4 e 8 0 4 c 5 d 2 d "   l i n k e d E n t i t y I d = " 0 0 0 0 0 0 0 0 - 0 0 0 0 - 0 0 0 0 - 0 0 0 0 - 0 0 0 0 0 0 0 0 0 0 0 0 "   l i n k e d F i e l d I d = " 0 0 0 0 0 0 0 0 - 0 0 0 0 - 0 0 0 0 - 0 0 0 0 - 0 0 0 0 0 0 0 0 0 0 0 0 "   l i n k e d F i e l d I n d e x = " 0 "   i n d e x = " 0 "   f i e l d T y p e = " q u e s t i o n "   f o r m a t E v a l u a t o r T y p e = " f o r m a t S t r i n g "   h i d d e n = " f a l s e " / >  
         < f i e l d   i d = " 7 3 5 a 3 4 6 c - f 5 d e - 4 6 d 7 - 8 a 5 9 - f 1 9 b 2 6 e b 2 f 4 9 "   n a m e = " O f f i c e   S w i t c h b o a r d   N u m b e r "   t y p e = " "   o r d e r = " 9 9 9 "   e n t i t y I d = " 8 9 2 2 f c e c - 7 e d 9 - 4 3 8 2 - 9 a 6 4 - 4 1 4 e 8 0 4 c 5 d 2 d "   l i n k e d E n t i t y I d = " 0 0 0 0 0 0 0 0 - 0 0 0 0 - 0 0 0 0 - 0 0 0 0 - 0 0 0 0 0 0 0 0 0 0 0 0 "   l i n k e d F i e l d I d = " 0 0 0 0 0 0 0 0 - 0 0 0 0 - 0 0 0 0 - 0 0 0 0 - 0 0 0 0 0 0 0 0 0 0 0 0 "   l i n k e d F i e l d I n d e x = " 0 "   i n d e x = " 0 "   f i e l d T y p e = " q u e s t i o n "   f o r m a t E v a l u a t o r T y p e = " f o r m a t S t r i n g "   h i d d e n = " f a l s e " / >  
         < f i e l d   i d = " 2 1 8 a b 6 3 1 - 6 a 5 1 - 4 b c 0 - b 8 e d - 0 a 5 c 4 5 a 1 3 f 0 d "   n a m e = " O f f i c e   T y p e "   t y p e = " "   o r d e r = " 9 9 9 "   e n t i t y I d = " 8 9 2 2 f c e c - 7 e d 9 - 4 3 8 2 - 9 a 6 4 - 4 1 4 e 8 0 4 c 5 d 2 d "   l i n k e d E n t i t y I d = " 0 0 0 0 0 0 0 0 - 0 0 0 0 - 0 0 0 0 - 0 0 0 0 - 0 0 0 0 0 0 0 0 0 0 0 0 "   l i n k e d F i e l d I d = " 0 0 0 0 0 0 0 0 - 0 0 0 0 - 0 0 0 0 - 0 0 0 0 - 0 0 0 0 0 0 0 0 0 0 0 0 "   l i n k e d F i e l d I n d e x = " 0 "   i n d e x = " 0 "   f i e l d T y p e = " q u e s t i o n "   f o r m a t E v a l u a t o r T y p e = " f o r m a t S t r i n g "   h i d d e n = " f a l s e " / >  
         < f i e l d   i d = " 0 2 c 4 6 b 2 a - b 9 a 7 - 4 8 e 0 - 9 5 5 8 - d b e 8 9 5 9 f e 8 6 0 "   n a m e = " P h o n e   N u m b e r "   t y p e = " "   o r d e r = " 9 9 9 "   e n t i t y I d = " 8 9 2 2 f c e c - 7 e d 9 - 4 3 8 2 - 9 a 6 4 - 4 1 4 e 8 0 4 c 5 d 2 d "   l i n k e d E n t i t y I d = " 0 0 0 0 0 0 0 0 - 0 0 0 0 - 0 0 0 0 - 0 0 0 0 - 0 0 0 0 0 0 0 0 0 0 0 0 "   l i n k e d F i e l d I d = " 0 0 0 0 0 0 0 0 - 0 0 0 0 - 0 0 0 0 - 0 0 0 0 - 0 0 0 0 0 0 0 0 0 0 0 0 "   l i n k e d F i e l d I n d e x = " 0 "   i n d e x = " 0 "   f i e l d T y p e = " q u e s t i o n "   f o r m a t E v a l u a t o r T y p e = " f o r m a t S t r i n g "   h i d d e n = " f a l s e " / >  
         < f i e l d   i d = " f 6 9 a e d d 5 - 7 e 8 a - 4 d 4 9 - 8 c 0 8 - 9 9 b d 5 0 c e 5 7 a 3 "   n a m e = " R e f e r e n c e "   t y p e = " "   o r d e r = " 9 9 9 "   e n t i t y I d = " 8 9 2 2 f c e c - 7 e d 9 - 4 3 8 2 - 9 a 6 4 - 4 1 4 e 8 0 4 c 5 d 2 d "   l i n k e d E n t i t y I d = " 0 0 0 0 0 0 0 0 - 0 0 0 0 - 0 0 0 0 - 0 0 0 0 - 0 0 0 0 0 0 0 0 0 0 0 0 "   l i n k e d F i e l d I d = " 0 0 0 0 0 0 0 0 - 0 0 0 0 - 0 0 0 0 - 0 0 0 0 - 0 0 0 0 0 0 0 0 0 0 0 0 "   l i n k e d F i e l d I n d e x = " 0 "   i n d e x = " 0 "   f i e l d T y p e = " q u e s t i o n "   f o r m a t E v a l u a t o r T y p e = " f o r m a t S t r i n g "   h i d d e n = " f a l s e " / >  
         < f i e l d   i d = " 7 5 7 c a a 9 9 - 4 1 c 7 - 4 a 3 1 - a a 9 7 - d 9 e b a 1 3 3 8 a 3 b "   n a m e = " S e t t i n g s "   t y p e = " "   o r d e r = " 9 9 9 "   e n t i t y I d = " 8 9 2 2 f c e c - 7 e d 9 - 4 3 8 2 - 9 a 6 4 - 4 1 4 e 8 0 4 c 5 d 2 d "   l i n k e d E n t i t y I d = " 0 0 0 0 0 0 0 0 - 0 0 0 0 - 0 0 0 0 - 0 0 0 0 - 0 0 0 0 0 0 0 0 0 0 0 0 "   l i n k e d F i e l d I d = " 0 0 0 0 0 0 0 0 - 0 0 0 0 - 0 0 0 0 - 0 0 0 0 - 0 0 0 0 0 0 0 0 0 0 0 0 "   l i n k e d F i e l d I n d e x = " 0 "   i n d e x = " 0 "   f i e l d T y p e = " q u e s t i o n "   f o r m a t E v a l u a t o r T y p e = " f o r m a t S t r i n g "   h i d d e n = " f a l s e " / >  
         < f i e l d   i d = " 3 8 5 f a e c c - 4 4 9 b - 4 4 9 4 - 9 0 d b - 3 c f 4 6 6 c 3 1 a 8 1 "   n a m e = " U r l "   t y p e = " "   o r d e r = " 9 9 9 "   e n t i t y I d = " 8 9 2 2 f c e c - 7 e d 9 - 4 3 8 2 - 9 a 6 4 - 4 1 4 e 8 0 4 c 5 d 2 d "   l i n k e d E n t i t y I d = " 0 0 0 0 0 0 0 0 - 0 0 0 0 - 0 0 0 0 - 0 0 0 0 - 0 0 0 0 0 0 0 0 0 0 0 0 "   l i n k e d F i e l d I d = " 0 0 0 0 0 0 0 0 - 0 0 0 0 - 0 0 0 0 - 0 0 0 0 - 0 0 0 0 0 0 0 0 0 0 0 0 "   l i n k e d F i e l d I n d e x = " 0 "   i n d e x = " 0 "   f i e l d T y p e = " q u e s t i o n "   f o r m a t E v a l u a t o r T y p e = " f o r m a t S t r i n g "   h i d d e n = " f a l s e " / > 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 L i g h t < / f i e l d > 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 L i g h t | < / f i e l d > 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 T r u e < / f i e l d > 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1 "   f i e l d T y p e = " q u e s t i o n "   f o r m a t E v a l u a t o r T y p e = " f o r m a t S t r i n g "   h i d d e n = " f a l s e " > F a l s e < / f i e l d > 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 T r u e | F a l s e | < / f i e l d >  
         < f i e l d   i d = " 9 0 b 0 3 9 7 8 - e 2 1 7 - 4 e 3 2 - a 4 f e - a 3 2 c b a 5 7 d 1 8 6 "   n a m e = " T e x t "   t y p e = " "   o r d e r = " 9 9 9 "   e n t i t y I d = " a d e 4 a 4 5 4 - e 7 d d - 4 5 b f - a 2 1 9 - 2 b 5 9 a b 9 f 2 4 1 4 "   l i n k e d E n t i t y I d = " 0 0 0 0 0 0 0 0 - 0 0 0 0 - 0 0 0 0 - 0 0 0 0 - 0 0 0 0 0 0 0 0 0 0 0 0 "   l i n k e d F i e l d I d = " 0 0 0 0 0 0 0 0 - 0 0 0 0 - 0 0 0 0 - 0 0 0 0 - 0 0 0 0 0 0 0 0 0 0 0 0 "   l i n k e d F i e l d I n d e x = " 0 "   i n d e x = " 0 "   f i e l d T y p e = " q u e s t i o n "   f o r m a t E v a l u a t o r T y p e = " f o r m a t S t r i n g "   h i d d e n = " f a l s e " / > 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 A n n a . H o r v a t h @ c m s - c m n o . c o m < / f i e l d >  
         < f i e l d   i d = " f 6 8 a 9 c f 7 - 6 d 4 5 - 4 4 5 b - 9 1 d c - 1 4 1 5 6 5 f 5 b d 1 b "   n a m e = " F i l e   P a t h s - L o g o s   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 C : \ P r o g r a m D a t a \ I p h e l i o n \ O u t l i n e \ C o r e \ I m a g e s \ L o g o s \ P P T \ < / f i e l d >  
         < f i e l d   i d = " a e e 2 8 f 9 f - 4 9 e d - 4 8 e 4 - b 6 2 7 - a b 7 e a f f 6 b 5 9 c "   n a m e = " L o g o   N a m e - P P T   H e a d e r   D a r k " 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 C M S _ L o g o _ H e a d e r _ P P T _ [ F I R M N A M E ] _ p o s . p n g < / f i e l d >  
         < f i e l d   i d = " 5 0 a 0 4 f a a - e 7 8 8 - 4 7 2 5 - b 5 f f - 6 8 d 6 5 6 5 2 3 6 0 0 "   n a m e = " P i t c h - B a c k   P a g e - 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 T h e   i n f o r m a t i o n   h e l d   i n   t h i s   p u b l i c a t i o n   i s   f o r   g e n e r a l   p u r p o s e s   a n d   g u i d a n c e   o n l y   a n d   d o e s   n o t   p u r p o r t   t o   c o n s t i t u t e   l e g a l   o r   p r o f e s s i o n a l   a d v i c e . < / f i e l d >  
         < f i e l d   i d = " 6 d 5 4 8 0 6 9 - 7 7 1 1 - 4 d 0 6 - b e f a - d c a 9 e 5 e b 2 4 f 0 "   n a m e = " P i t c h - B a c k   p a g e - L a w N o w   S u b 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  s u b s c r i p t i o n   s e r v i c e   f o r   l e g a l   a r t i c l e s   o n   a   v a r i e t y   o f   t o p i c s   d e l i v e r e d   b y   e m a i l .   < / f i e l d >  
         < f i e l d   i d = " 1 2 1 5 8 d 1 8 - 9 9 3 9 - 4 2 5 6 - b b 3 9 - b a 0 0 2 c e 4 6 f e 6 "   n a m e = " P i t c h - B a c k   p a g e - L a w N o w   U R L " 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 c m s - l a w n o w . c o m < / f i e l d >  
         < f i e l d   i d = " 6 7 0 6 5 3 8 4 - 5 7 4 e - 4 2 d e - 9 d e d - c 9 4 8 f a a 2 9 5 c 1 "   n a m e = " S t a f f F e m a l e 1 " 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 5 9 < / f i e l d >  
         < f i e l d   i d = " 3 0 e 1 6 a a e - 3 a f 4 - 4 f 7 4 - 9 d 4 0 - b 2 f 8 a 5 f 4 5 b 6 d "   n a m e = " L a w y e r s F e m a l e 1 " 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 5 1 < / f i e l d >  
         < f i e l d   i d = " 6 b c 6 8 b f 1 - 3 5 a e - 4 2 5 2 - b 0 b 6 - 7 1 3 0 1 f b b 5 b 8 f "   n a m e = " N o S t a f f " 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 & g t ;   9 , 8 0 0 < / f i e l d >  
         < f i e l d   i d = " a 0 3 1 c 3 d c - e c e a - 4 0 5 d - a 4 0 d - 5 9 2 b b b 6 9 3 7 6 9 "   n a m e = " N o L a w y 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 & g t ;   6 , 3 0 0 < / f i e l d >  
         < f i e l d   i d = " 2 d 4 5 7 7 2 5 - b 3 8 4 - 4 3 b 0 - 8 3 4 0 - 5 d 2 9 7 2 8 6 5 e f f "   n a m e = " N e w 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 5 4 < / f i e l d >  
         < f i e l d   i d = " 5 a 6 1 a 0 c d - 7 c b 8 - 4 9 7 5 - b b 5 4 - 3 b 8 a a 5 0 8 1 e 6 0 "   n a m e = " Y e a r 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 2 0 2 3 , < / f i e l d >  
         < f i e l d   i d = " 1 c 3 0 5 f 7 c - 0 8 8 5 - 4 e e 5 - a 2 1 7 - b d 9 9 4 6 2 5 4 9 1 3 "   n a m e = " T o t a l 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 1 , 3 0 0 < / f i e l d >  
         < f i e l d   i d = " 9 b 0 4 2 6 7 f - 0 2 e 0 - 4 2 1 5 - 8 c 0 2 - 3 7 5 3 b d 6 8 5 7 7 9 "   n a m e = " N o C i t 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 7 9 < / f i e l d >  
         < f i e l d   i d = " b 6 0 8 0 d e 9 - 3 b 0 7 - 4 1 d c - a 6 c c - 2 c 3 6 d f 5 6 6 5 2 f "   n a m e = " N o C o u n t r 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 4 7 < / f i e l d >  
         < f i e l d   i d = " 6 d 7 d f b d 2 - 4 7 2 a - 4 0 3 e - 8 9 7 7 - 3 0 0 b 6 4 f 0 1 4 a d "   n a m e = " N o P r a c t i c e G r o u p 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 1 9   P r a c t i c e   a n d   S e c t o r   G r o u p s  
 w o r k i n g   a c r o s s   o f f i c e s < / f i e l d >  
         < f i e l d   i d = " 2 e 6 a 1 8 1 2 - e 8 d 9 - 4 1 f 9 - b 9 1 c - 2 2 1 4 d f 9 7 5 3 4 3 "   n a m e = " T u r n o v 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 E U R   1 . 9 5 7 b n < / f i e l d >  
         < f i e l d   i d = " 8 8 9 c 7 3 d 5 - e 0 9 9 - 4 e 1 f - b 0 6 c - 1 f 2 e d f 5 9 f 7 e 3 "   n a m e = " Y e a r T u r n o v 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 t u r n o v e r   f o r   2 0 2 3 < / f i e l d >  
         < f i e l d   i d = " e a b 1 b 1 1 d - 2 5 4 1 - 4 5 8 a - 8 b 0 b - 7 a f 7 0 5 5 1 e b 3 e "   n a m e = " P P T - L a w N o w   L i n e " 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  -   -   -   -   -   -   -   -   -   -   -   -   -   -   -   -   -   -   -   -   -   -   -   -   -   -   -   -   -   -   -   -   -   -   -   -   -   -   -   -   -   -   -   -   -   -   -   -   -   -   -   -   -   -   -   -   -   -   -   -   -   -   -   -   -   -   -   -   -   -   -   -   -   -   -   -   -   -   -   -   -   -   -   -   - < / f i e l d >  
         < f i e l d   i d = " b d 9 8 4 3 c c - d 2 5 9 - 4 2 1 c - 9 3 5 3 - f 5 d 7 e c 6 f 0 2 2 b "   n a m e = " S t a f f " 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 S t a f f < / f i e l d >  
         < f i e l d   i d = " d e 2 9 4 7 8 2 - f 9 a b - 4 c 3 2 - 8 b 8 4 - a 6 2 a 6 0 d 2 c 2 c 2 "   n a m e = " L a w y 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 L a w y e r s < / f i e l d >  
         < f i e l d   i d = " 6 b f a 6 1 f 2 - f 2 1 9 - 4 5 8 5 - 9 3 2 8 - 7 1 4 9 9 9 0 c 3 1 6 c "   n a m e = " O f f i c 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 o f f i c e s < / f i e l d >  
         < f i e l d   i d = " d c b 8 4 7 f 1 - e 3 2 1 - 4 9 4 c - b b f b - 3 6 0 8 2 2 f 4 5 8 e c "   n a m e = " C i t 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 c i t i e s < / f i e l d >  
         < f i e l d   i d = " 4 0 5 c c 4 7 8 - 6 d 7 3 - 4 2 d e - 9 7 2 5 - 6 2 a f 3 1 c 4 c d 3 f "   n a m e = " C o u n t r 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 c o u n t r i e s < / f i e l d >  
         < f i e l d   i d = " 6 4 f 1 e 0 d 8 - b e 6 9 - 4 c a 7 - b a d 0 - 3 f a 5 c 4 b 5 c a 7 f "   n a m e = " N o O f f i c 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 8 4 < / f i e l d >  
         < f i e l d   i d = " f 0 b 8 d 7 0 2 - c b 7 4 - 4 c 4 1 - 8 e e f - 4 a a 2 4 c f 4 b 7 b e "   n a m e = " P a r t n e r s _ T E 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 & l t ; b & g t ; & l t ; f o n t   s i z e = " 6 4 " & g t ; 5 4 & l t ; / f o n t & g t ;   n e w   p a r t n e r s & l t ; / b & g t ;   & l t ; b & g t ; i n   2 0 2 3 , & l t ; / b & g t ;   t a k i n g   t h e   t o t a l   t o   o v e r   < / f i e l d >  
         < f i e l d   i d = " 9 c 7 0 2 e d f - 2 3 8 f - 4 3 4 2 - 9 d 1 1 - 4 9 e 8 0 1 8 f f a a 9 "   n a m e = " T u r n o v e r _ 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 E U R  
 1 . 9 5 7 b n < / f i e l d >  
         < f i e l d   i d = " 1 8 4 5 7 3 0 2 - b e 9 7 - 4 2 4 d - 8 7 3 5 - 2 1 2 b c d 9 6 e 2 a 2 "   n a m e = " S e l e c t e d   I t e m s "   t y p e = " "   o r d e r = " 9 9 9 "   e n t i t y I d = " c 8 3 f 4 9 e d - b e d 8 - 4 c 1 6 - 9 4 9 2 - 2 8 e 9 b e a c e a 1 1 "   l i n k e d E n t i t y I d = " 0 0 0 0 0 0 0 0 - 0 0 0 0 - 0 0 0 0 - 0 0 0 0 - 0 0 0 0 0 0 0 0 0 0 0 0 "   l i n k e d F i e l d I d = " 0 0 0 0 0 0 0 0 - 0 0 0 0 - 0 0 0 0 - 0 0 0 0 - 0 0 0 0 0 0 0 0 0 0 0 0 "   l i n k e d F i e l d I n d e x = " 0 "   i n d e x = " 0 "   f i e l d T y p e = " q u e s t i o n "   f o r m a t E v a l u a t o r T y p e = " f o r m a t S t r i n g "   h i d d e n = " f a l s e " / >  
         < f i e l d   i d = " a e 9 c a 6 1 7 - 6 d b b - 4 f 8 3 - 8 c a 9 - 3 9 f e 5 a 2 e 2 b d 5 "   n a m e = " S e l e c t e d   V a l u e s "   t y p e = " S y s t e m . B o o l e a n , 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f i e l d   i d = " 3 3 7 c d 5 c 0 - 5 d 4 e - 4 2 3 e - 9 3 0 d - a f e d 7 d f b 9 7 e 9 "   n a m e = " S e l e c t e d   T e x t "   t y p e = " S y s t e m . S t r i n g , 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f i e l d   i d = " d 6 9 e 8 9 5 b - 2 a d 6 - 4 7 1 8 - b d f f - 0 4 f c a 1 4 a 7 3 9 c "   n a m e = " S e l e c t e d   V a l u e   I t e m s "   t y p e = " S y s t e m . B o o l e a n , 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f i e l d   i d = " c 0 0 1 a 3 5 e - 2 7 4 a - 4 9 f 7 - 9 c c f - a 5 5 9 c 9 3 6 1 b 9 2 "   n a m e = " C o r e - C M S   E E I G   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 L T F   L i m i t e d   ( C M S   L T F )   i s   a   c o m p a n y   l i m i t e d   b y   g u a r a n t e e   i n c o r p o r a t e d   i n   E n g l a n d   & a m p ;   W a l e s   ( n o .   1 5 3 6 7 7 5 2 )   w h o s e   r e g i s t e r e d   o f f i c e   i s   a t   C a n n o n   P l a c e ,   7 8   C a n n o n   S t r e e t ,   L o n d o n   E C 4 N   6 A F   U n i t e d   K i n g d o m .   C M S   L T F   c o o r d i n a t e s   t h e   C M S   o r g a n i s a t i o n   o f   i n d e p e n d e n t   l a w   f i r m s .   C M S   L T F   p r o v i d e s   n o   c l i e n t   s e r v i c e s .   S u c h   s e r v i c e s   a r e   s o l e l y   p r o v i d e d   b y   C M S   L T F  s   m e m b e r   f i r m s   i n   t h e i r   r e s p e c t i v e   j u r i s d i c t i o n s .   C M S   L T F   a n d   e a c h   o f   i t s   m e m b e r   f i r m s   a r e   s e p a r a t e   a n d   l e g a l l y   d i s t i n c t   e n t i t i e s ,   a n d   n o   s u c h   e n t i t y   h a s   a n y   a u t h o r i t y   t o   b i n d   a n y   o t h e r .   C M S   L T F   a n d   e a c h   m e m b e r   f i r m   a r e   l i a b l e   o n l y   f o r   t h e i r   o w n   a c t s   o r   o m i s s i o n s   a n d   n o t   t h o s e   o f   e a c h   o t h e r .   T h e   b r a n d   n a m e    C M S    a n d   t h e   t e r m    f i r m    a r e   u s e d   t o   r e f e r   t o   s o m e   o r   a l l   o f   t h e   m e m b e r   f i r m s   o r   t h e i r   o f f i c e s ;   d e t a i l s   c a n   b e   f o u n d   u n d e r    l e g a l   i n f o r m a t i o n    i n   t h e   f o o t e r   o f   c m s . l a w . < / f i e l d >  
         < f i e l d   i d = " 6 5 8 4 8 4 7 b - d d 2 2 - 4 d 8 f - a e 1 0 - a f b 3 2 2 f f b 6 d 0 "   n a m e = " C o r e - G l o b a l   O f f i c e   L i 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 A b e r d e e n ,   A b u   D h a b i ,   A m s t e r d a m ,   A n t w e r p ,   B a r c e l o n a ,   B e i j i n g ,   B e l g r a d e ,   B e r g e n ,   B e r l i n ,   B o g o t � ,   B r a t i s l a v a ,   B r i s b a n e ,   B r i s t o l ,   B r u s s e l s ,   B u c h a r e s t ,   B u d a p e s t ,   C a s a b l a n c a ,   C o l o g n e ,   C � c u t a , 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 S � o   P a u l o ,   S a r a j e v o ,   S h a n g h a i ,   S h e f f i e l d ,   S i n g a p o r e ,   S k o p j e ,   S o f i a ,   S t a v a n g e r ,   S t o c k h o l m ,   S t r a s b o u r g ,   S t u t t g a r t ,   T e l   A v i v ,   T i r a n a ,   V i e n n a ,   W a r s a w ,   Z a g r e b   a n d   Z u r i c h . < / f i e l d >  
         < f i e l d   i d = " 2 4 0 a 4 e e d - a 0 9 6 - 4 a a f - b 8 1 f - 8 6 b b 4 8 4 d f d a 0 "   n a m e = " P i t c h - B a c k   p a g e - L a w N o w 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 Y o u r   f r e e   o n l i n e   l e g a l   i n f o r m a t i o n   s e r v i c e .   < / f i e l d >  
         < f i e l d   i d = " d 4 8 9 b e 4 e - 7 6 f 4 - 4 a 0 0 - 9 c 2 c - 9 e 3 1 4 e e 9 4 3 a c "   n a m e = " L e t t e r h e a d   S e t t i n g s - D e f a u l 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 F A O _ O F F , Y o u r R e f _ O F F , C M S L o c a t i o n s _ O N , F I L E N U M _ O F F , A u t h o r N a m e _ O N , D M S _ O N , I n c C o u n t r y _ O N , A u t h o r J o b _ O F F , C o m m a s _ O F F , O u r s R e f _ O N < / f i e l d >  
         < f i e l d   i d = " a 8 9 2 6 b a 1 - 7 2 1 c - 4 0 c 7 - b 5 1 2 - 8 6 f 2 f 6 e b 9 b 5 5 "   n a m e = " I m a g e P a t h "   t y p e = " "   o r d e r = " 9 9 9 "   e n t i t y I d = " 0 4 d 7 9 8 8 f - 0 5 1 c - 4 b f 5 - a c 7 4 - 0 4 4 e 4 e 6 5 9 b 8 2 "   l i n k e d E n t i t y I d = " 0 0 0 0 0 0 0 0 - 0 0 0 0 - 0 0 0 0 - 0 0 0 0 - 0 0 0 0 0 0 0 0 0 0 0 0 "   l i n k e d F i e l d I d = " 0 0 0 0 0 0 0 0 - 0 0 0 0 - 0 0 0 0 - 0 0 0 0 - 0 0 0 0 0 0 0 0 0 0 0 0 "   l i n k e d F i e l d I n d e x = " 0 "   i n d e x = " 0 "   f i e l d T y p e = " q u e s t i o n "   f o r m a t E v a l u a t o r T y p e = " f o r m a t S t r i n g "   h i d d e n = " f a l s e " > C : \ P r o g r a m D a t a \ I p h e l i o n \ O u t l i n e \ C o r e \ C o n t e n t \ R e s o u r c e s \ P P T \ P i c t u r e s \ C o v e r P a g e s \ 1 6 _ 9 \ E m p l o y m e n t \ E m p l o y m e n t _ 0 0 1 6 _ 0 0 8 3 2 6 _ ( h i - r e s ) . j p g < / f i e l d >  
         < f i e l d   i d = " a 8 9 2 6 b a 1 - 7 2 1 c - 4 0 c 7 - b 5 1 2 - 8 6 f 2 f 6 e b 9 b 5 5 "   n a m e = " I m a g e P a t h "   t y p e = " "   o r d e r = " 9 9 9 "   e n t i t y I d = " 2 f 4 e 3 e 8 3 - 5 0 8 8 - 4 d b 9 - b 1 f 7 - 6 c 5 0 7 d e d c 7 4 5 "   l i n k e d E n t i t y I d = " 0 0 0 0 0 0 0 0 - 0 0 0 0 - 0 0 0 0 - 0 0 0 0 - 0 0 0 0 0 0 0 0 0 0 0 0 "   l i n k e d F i e l d I d = " 0 0 0 0 0 0 0 0 - 0 0 0 0 - 0 0 0 0 - 0 0 0 0 - 0 0 0 0 0 0 0 0 0 0 0 0 "   l i n k e d F i e l d I n d e x = " 0 "   i n d e x = " 0 "   f i e l d T y p e = " q u e s t i o n "   f o r m a t E v a l u a t o r T y p e = " f o r m a t S t r i n g "   h i d d e n = " f a l s e " > C : \ P r o g r a m D a t a \ I p h e l i o n \ O u t l i n e \ C o r e \ I m a g e s \ T h e m e   I m a g e s \ C o m b o   7 . j p g < / f i e l d >  
     < / f i e l d s >  
     < p r i n t C o n f i g u r a t i o n   s u p p o r t C u s t o m P r i n t = " t r u e "   s h o w P r i n t S e t t i n g s = " t r u e "   s h o w P r i n t O p t i o n s = " t r u e "   e n a b l e C o s t R e c o v e r y = " f a l s e " >  
         < p r o f i l e s / >  
     < / p r i n t C o n f i g u r a t i o n >  
     < s t y l e C o n f i g u r a t i o n / >  
 < / t e m p l a t e > 
</file>

<file path=customXml/item6.xml>��< ? x m l   v e r s i o n = " 1 . 0 "   e n c o d i n g = " u t f - 1 6 " ? > < d o c u m e n t F r a g m e n t D a t a   x m l n s : x s d = " h t t p : / / w w w . w 3 . o r g / 2 0 0 1 / X M L S c h e m a "   x m l n s : x s i = " h t t p : / / w w w . w 3 . o r g / 2 0 0 1 / X M L S c h e m a - i n s t a n c e "   x m l n s = " h t t p : / / i p h e l i o n . c o m / w o r d / o u t l i n e / d o c u m e n t F r a g m e n t D a t a " >  
     < d o c u m e n t F r a g m e n t s >  
         < d o c u m e n t F r a g m e n t   d i s p l a y N a m e = " & l t ; ? x m l   v e r s i o n = & q u o t ; 1 . 0 & q u o t ;   e n c o d i n g = & q u o t ; u t f - 1 6 & q u o t ; ? & g t ; & # x A ; & l t ; u i L o c a l i z e d S t r i n g   x m l n s : x s d = & q u o t ; h t t p : / / w w w . w 3 . o r g / 2 0 0 1 / X M L S c h e m a & q u o t ;   x m l n s : x s i = & q u o t ; h t t p : / / w w w . w 3 . o r g / 2 0 0 1 / X M L S c h e m a - i n s t a n c e & q u o t ; & g t ; & # x A ;     & l t ; t y p e & g t ; f i x e d & l t ; / t y p e & g t ; & # x A ; & l t ; / u i L o c a l i z e d S t r i n g & g t ; "   t a g = " 7 5 4 2 7 B 5 1 E 3 5 7 4 D 2 E A 1 F F 0 B 5 2 A E 0 1 8 2 8 1 "   n a m e = " c o v e r _ w i t h _ i m a g e "   c a t e g o r y = " c o v e r " > 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e n - G B "   o f f i c e I d = " 2 6 4 b c 8 e 6 - 7 0 c 3 - 4 8 4 8 - 8 5 b a - f a a 1 2 9 0 b 1 d a 9 " 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m l n s = " h t t p : / / i p h e l i o n . c o m / w o r d / o u t l i n e / " >  
                     < l o c a l i z e d P r o f i l e s / >  
                     < f r o m S e a r c h C o n t a c t > t r u e < / f r o m S e a r c h C o n t a c t >  
                     < i d > b 0 8 4 d e 1 1 - a 2 5 f - 4 0 d c - a c d 7 - 3 7 6 7 7 9 7 9 9 c 8 a < / i d >  
                     < n a m e > C a t h y   O ' C o n n o r < / n a m e >  
                     < i n i t i a l s / >  
                     < p r i m a r y O f f i c e >   L o n d o n   C a n n o n   P l a c e < / p r i m a r y O f f i c e >  
                     < p r i m a r y O f f i c e I d > 2 6 4 b c 8 e 6 - 7 0 c 3 - 4 8 4 8 - 8 5 b a - f a a 1 2 9 0 b 1 d a 9 < / p r i m a r y O f f i c e I d >  
                     < p r i m a r y L a n g u a g e I s o > e n - G B < / p r i m a r y L a n g u a g e I s o >  
                     < p h o n e N u m b e r F o r m a t > + X X   X X   X X X X   X X X X < / p h o n e N u m b e r F o r m a t >  
                     < f a x N u m b e r F o r m a t / >  
                     < m o b i l e N u m b e r F o r m a t / >  
                     < j o b D e s c r i p t i o n > T e c h n o l o g y   a n d   T e m p l a t e   S p e c i a l i s t < / j o b D e s c r i p t i o n >  
                     < d e p a r t m e n t > C W P   /   D D C < / d e p a r t m e n t >  
                     < e m a i l > c a t h y . o c o n n o r @ c m s - c m n o . c o m < / e m a i l >  
                     < r a w D i r e c t L i n e > 4 4 2 0 7 3 6 7 2 9 9 0 < / r a w D i r e c t L i n e >  
                     < r a w D i r e c t F a x / >  
                     < m o b i l e / >  
                     < l o g i n > C A O O < / l o g i n >  
                     < e m p l y e e I d / >  
                     < b a r R e g i s t r a t i o n s / >  
                 < / a u t h o r >  
                 < c o n t e n t C o n t r o l s   x m l n s = " h t t p : / / i p h e l i o n . c o m / w o r d / o u t l i n e / " >  
         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5 f f c 6 9 5 d - 4 5 3 b - 4 7 8 6 - b 1 9 0 - 4 d 1 3 4 3 9 c 3 c e b "   n a m e = " U n i t   t y p e "   t y p e = " I p h e l i o n . O u t l i n e . C o r e . E n t i t i e s . U n i t T y p e ,   I p h e l i o n . O u t l i n e . C o r e ,   V e r s i o n = 1 . 8 . 6 . 3 0 ,   C u l t u r e = n e u t r a l ,   P u b l i c K e y T o k e n = n u l l "   o r d e r = " 1 "   k e y = " u n i t T y p e T y p e "   v a l u e = " C e n t i m e t e r s "   g r o u p = " S i z e "   g r o u p O r d e r = " - 1 "   i s G e n e r a t e d = " f a l s e " / >  
                             < p a r a m e t e r   i d = " e 7 f e 2 a 1 2 - 7 0 d 4 - 4 4 7 5 - 8 6 7 1 - 8 6 7 b b a 4 e 9 3 9 e "   n a m e = " Z   o r d e r "   t y p e = " I p h e l i o n . O u t l i n e . P o w e r P o i n t . R e n d e r e r s . Z O r d e r ,   I p h e l i o n . O u t l i n e . P o w e r P o i n t ,   V e r s i o n = 1 . 8 . 6 . 3 0 ,   C u l t u r e = n e u t r a l ,   P u b l i c K e y T o k e n = n u l l "   o r d e r = " 4 "   k e y = " z O r d e r "   v a l u e = " S e n d T o B a c k "   g r o u p = " P o s i t i o n "   g r o u p O r d e r = " - 1 "   i s G e n e r a t e d = " f a l s e " / >  
                             < p a r a m e t e r   i d = " e 0 5 1 b e 6 b - 4 2 d 9 - 4 4 0 1 - 8 4 a 1 - a 8 1 9 c 4 e 1 f 3 0 4 "   n a m e = " C r o p   t y p e "   t y p e = " I p h e l i o n . O u t l i n e . P o w e r P o i n t . R e n d e r e r s . C r o p T y p e ,   I p h e l i o n . O u t l i n e . P o w e r P o i n t ,   V e r s i o n = 1 . 8 . 6 . 3 0 ,   C u l t u r e = n e u t r a l ,   P u b l i c K e y T o k e n = n u l l "   o r d e r = " 9 9 9 "   k e y = " c r o p T y p e "   v a l u e = " N o n e "   g r o u p O r d e r = " - 1 "   i s G e n e r a t e d = " f a l s e " / >  
                             < p a r a m e t e r   i d = " 7 c c 4 7 a b f - 4 4 c c - 4 c 3 9 - 8 f b 2 - b 7 6 e 2 7 7 2 0 3 4 a "   n a m e = " D e l e t e   i f   e m p t y "   t y p e = " S y s t e m . B o o l e a n ,   m s c o r l i b ,   V e r s i o n = 4 . 0 . 0 . 0 ,   C u l t u r e = n e u t r a l ,   P u b l i c K e y T o k e n = b 7 7 a 5 c 5 6 1 9 3 4 e 0 8 9 "   o r d e r = " 9 9 9 "   k e y = " d e l e t e I f E m p t y "   v a l u e = " F a l s e "   g r o u p O r d e r = " - 1 "   i s G e n e r a t e d = " f a l s e " / >  
                             < p a r a m e t e r   i d = " a f 5 4 7 c d 7 - f 2 d 7 - 4 3 a e - 8 f 1 1 - 1 2 d 2 3 1 3 3 0 c 9 c "   n a m e = " F i e l d   i n d e x "   t y p e = " S y s t e m . I n t 3 2 ,   m s c o r l i b ,   V e r s i o n = 4 . 0 . 0 . 0 ,   C u l t u r e = n e u t r a l ,   P u b l i c K e y T o k e n = b 7 7 a 5 c 5 6 1 9 3 4 e 0 8 9 "   o r d e r = " 9 9 9 "   k e y = " i n d e x "   v a l u e = " "   g r o u p O r d e r = " - 1 "   i s G e n e r a t e d = " f a l s e " / >  
                             < p a r a m e t e r   i d = " b 6 b 8 a 2 9 6 - 0 5 8 e - 4 f 5 9 - 9 a 6 f - 1 8 3 6 7 b f a 6 2 7 6 "   n a m e = " H e i g h t "   t y p e = " S y s t e m . S i n g l e ,   m s c o r l i b ,   V e r s i o n = 4 . 0 . 0 . 0 ,   C u l t u r e = n e u t r a l ,   P u b l i c K e y T o k e n = b 7 7 a 5 c 5 6 1 9 3 4 e 0 8 9 "   o r d e r = " 9 9 9 "   k e y = " h e i g h t "   v a l u e = " 1 9 . 0 5 "   g r o u p = " S i z e "   g r o u p O r d e r = " - 1 "   i s G e n e r a t e d = " t r u e " / >  
                             < p a r a m e t e r   i d = " 9 5 d 7 9 0 b f - 4 a a 2 - 4 9 5 4 - b 3 f 9 - 5 2 f c 6 0 7 7 d 6 a c "   n a m e = " L o c k   a s p e c t   r a t i o "   t y p e = " S y s t e m . B o o l e a n ,   m s c o r l i b ,   V e r s i o n = 4 . 0 . 0 . 0 ,   C u l t u r e = n e u t r a l ,   P u b l i c K e y T o k e n = b 7 7 a 5 c 5 6 1 9 3 4 e 0 8 9 "   o r d e r = " 9 9 9 "   k e y = " l o c k A s p e c t R a t i o "   v a l u e = " F a l s e "   g r o u p O r d e r = " - 1 "   i s G e n e r a t e d = " f a l s e " / >  
                             < p a r a m e t e r   i d = " 6 1 5 c 0 d c 3 - 5 5 5 f - 4 0 e 0 - 9 7 3 2 - 6 8 b 8 7 c 8 b 3 2 c 4 "   n a m e = " R e t a i n   s h a p e   s e t t i n g s "   t y p e = " S y s t e m . B o o l e a n ,   m s c o r l i b ,   V e r s i o n = 4 . 0 . 0 . 0 ,   C u l t u r e = n e u t r a l ,   P u b l i c K e y T o k e n = b 7 7 a 5 c 5 6 1 9 3 4 e 0 8 9 "   o r d e r = " 9 9 9 "   k e y = " r e t a i n S h a p e S e t t i n g s "   v a l u e = " T r u e "   g r o u p O r d e r = " - 1 "   i s G e n e r a t e d = " f a l s e " / >  
                             < p a r a m e t e r   i d = " 0 1 f 8 f 0 8 e - 3 5 0 6 - 4 9 5 d - a 2 2 3 - 7 f 4 b 6 0 f 8 4 5 0 1 "   n a m e = " W i d t h "   t y p e = " S y s t e m . S i n g l e ,   m s c o r l i b ,   V e r s i o n = 4 . 0 . 0 . 0 ,   C u l t u r e = n e u t r a l ,   P u b l i c K e y T o k e n = b 7 7 a 5 c 5 6 1 9 3 4 e 0 8 9 "   o r d e r = " 9 9 9 "   k e y = " w i d t h "   v a l u e = " 3 3 . 8 7 "   g r o u p = " S i z e "   g r o u p O r d e r = " - 1 "   i s G e n e r a t e d = " t r u e " / >  
                         < / p a r a m e t e r s >  
                     < / c o n t e n t C o n t r o l >  
         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1 e 2 8 0 e b 7 - 4 c d 7 - 4 3 b c - b 1 1 8 - 8 b c 7 7 2 3 d 8 9 8 d "   n a m e = " S u b 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f a l s 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O f f i c e . S e t t i n g s } , 4 , f a l s e , & q u o t ; , & q u o t ; ) , & # x A ;                   S P L I T ( { C o u n t r y . S e t t i n g s } , 4 , f a l s e , & q u o t ; , & q u o t ; ) & # x A ;             ) = & q u o t ; S P E C E N T & q u o t ;   ) = T r u e , & # x A ; & # x A ;         I F ( { L o g o   L i g h t   o r   D a r k . S e l e c t e d   I t e m s }   =   { L a b e l s . L i g h t } , & # x A ;         & # x A ;           R E P L A C E ( { L a b e l s . L o g o   N a m e - P P T   H e a d e r   L i g h t } , & q u o t ; [ F I R M N A M E ] & q u o t ; , & # x A ;                 F I R S T N O T E M P T Y ( & # x A ;                     S P L I T ( { O f f i c e . S e t t i n g s } , 0 , f a l s e , & q u o t ; , & q u o t ; ) , & # x A ;                     S P L I T ( { C o u n t r y . S e t t i n g s } , 0 , f a l s e , & q u o t ; , & q u o t ; ) & # x A ;               ) , t r u e & # x A ;             ) , & # x A ;         & # x A ;           R E P L A C E ( { L a b e l s . L o g o   N a m e - P P T   H e a d e r   D a r k } , & q u o t ; [ F I R M N A M E ] & q u o t ; , & # x A ;                 F I R S T N O T E M P T Y ( & # x A ;                     S P L I T ( { O f f i c e . S e t t i n g s } , 0 , f a l s e , & q u o t ; , & q u o t ; ) , & # x A ;                     S P L I T ( { C o u n t r y . S e t t i n g s } , 0 , f a l s e , & q u o t ; , & q u o t ; ) & # x A ;               ) , t r u e & # x A ;             ) & # x A ;         ) , & # x A ;   I F ( { L o g o   L i g h t   o r   D a r k . S e l e c t e d   I t e m s }   =   { L a b e l s . L i g h t } , & # x A ;     R E P L A C E ( F I E L D V A L U E ( & q u o t ; L a b e l s . L o g o   N a m e - P P T   H e a d e r   & q u o t ;   & a m p ;   { L a b e l s . L i g h t }   ) , & q u o t ; [ F I R M N A M E ] & q u o t ; , { L a b e l s . P i t c h   L o g o   C M S } , t r u e ) , & # x A ;     R E P L A C E ( F I E L D V A L U E ( & q u o t ; L a b e l s . L o g o   N a m e - P P T   H e a d e r   & q u o t ;   & a m p ;   { L a b e l s . D a r k }   ) , & 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6 . 3 0 ,   C u l t u r e = n e u t r a l ,   P u b l i c K e y T o k e n = n u l l "   o r d e r = " 1 "   k e y = " u n i t T y p e T y p e "   v a l u e = " C e n t i m e t e r s "   g r o u p = " S i z e "   g r o u p O r d e r = " - 1 "   i s G e n e r a t e d = " f a l s e " / >  
                             < p a r a m e t e r   i d = " b 6 4 e 2 5 d 1 - 8 7 f a - 4 e 0 3 - 8 7 6 7 - d 8 1 c 5 0 a 0 2 e 6 7 "   n a m e = " Z   o r d e r "   t y p e = " I p h e l i o n . O u t l i n e . P o w e r P o i n t . R e n d e r e r s . Z O r d e r ,   I p h e l i o n . O u t l i n e . P o w e r P o i n t ,   V e r s i o n = 1 . 8 . 6 . 3 0 ,   C u l t u r e = n e u t r a l ,   P u b l i c K e y T o k e n = n u l l "   o r d e r = " 4 "   k e y = " z O r d e r "   v a l u e = " B r i n g T o F r o n t "   g r o u p = " P o s i t i o n "   g r o u p O r d e r = " - 1 "   i s G e n e r a t e d = " f a l s e " / >  
                             < p a r a m e t e r   i d = " 7 0 8 9 6 a 1 7 - 6 c 2 9 - 4 3 a 6 - 8 9 5 e - 0 e 4 1 2 3 a f 1 3 8 0 "   n a m e = " C r o p   t y p e "   t y p e = " I p h e l i o n . O u t l i n e . P o w e r P o i n t . R e n d e r e r s . C r o p T y p e ,   I p h e l i o n . O u t l i n e . P o w e r P o i n t ,   V e r s i o n = 1 . 8 . 6 . 3 0 ,   C u l t u r e = n e u t r a l ,   P u b l i c K e y T o k e n = n u l l "   o r d e r = " 9 9 9 "   k e y = " c r o p T y p e "   v a l u e = " N o n e " 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0 "   g r o u p = " S i z e "   g r o u p O r d e r = " - 1 "   i s G e n e r a t e d = " t r u e " / >  
                             < p a r a m e t e r   i d = " c 0 6 4 0 a 8 a - e 0 4 8 - 4 c d 9 - 9 8 3 7 - 1 5 c 0 0 e 5 f 9 e 7 8 "   n a m e = " L o c k   a s p e c t   r a t i o "   t y p e = " S y s t e m . B o o l e a n ,   m s c o r l i b ,   V e r s i o n = 4 . 0 . 0 . 0 ,   C u l t u r e = n e u t r a l ,   P u b l i c K e y T o k e n = b 7 7 a 5 c 5 6 1 9 3 4 e 0 8 9 "   o r d e r = " 9 9 9 "   k e y = " l o c k A s p e c t R a t i o "   v a l u e = " F a l s e "   g r o u p O r d e r = " - 1 "   i s G e n e r a t e d = " f a l s e " / >  
                             < p a r a m e t e r   i d = " f 3 b 3 4 2 a e - 9 1 a 3 - 4 0 1 9 - 8 9 0 0 - 6 1 0 4 d 3 3 5 6 c e 1 "   n a m e = " R e t a i n   s h a p e   s e t t i n g s "   t y p e = " S y s t e m . B o o l e a n ,   m s c o r l i b ,   V e r s i o n = 4 . 0 . 0 . 0 ,   C u l t u r e = n e u t r a l ,   P u b l i c K e y T o k e n = b 7 7 a 5 c 5 6 1 9 3 4 e 0 8 9 "   o r d e r = " 9 9 9 "   k e y = " r e t a i n S h a p e S e t t i n g s "   v a l u e = " T r u e "   g r o u p O r d e r = " - 1 "   i s G e n e r a t e d = " f a l s e " / >  
                             < p a r a m e t e r   i d = " 1 d 5 4 a f a 9 - a b 6 f - 4 6 e 0 - a a f e - b 1 f a f 7 1 2 e f 7 f "   n a m e = " W i d t h "   t y p e = " S y s t e m . S i n g l e ,   m s c o r l i b ,   V e r s i o n = 4 . 0 . 0 . 0 ,   C u l t u r e = n e u t r a l ,   P u b l i c K e y T o k e n = b 7 7 a 5 c 5 6 1 9 3 4 e 0 8 9 "   o r d e r = " 9 9 9 "   k e y = " w i d t h "   v a l u e = " 0 "   g r o u p = " S i z e "   g r o u p O r d e r = " - 1 "   i s G e n e r a t e d = " t r u 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0 4 d 7 9 8 8 f - 0 5 1 c - 4 b f 5 - a c 7 4 - 0 4 4 e 4 e 6 5 9 b 8 2 " 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1 6 b 7 5 9 7 f - 5 0 0 0 - 4 2 2 a - a b f 3 - 8 9 e 3 c d 6 2 2 b 9 9 "   n a m e = " A l l o w   u n s e l e c t   l a s t   i t e m "   t y p e = " S y s t e m . B o o l e a n ,   m s c o r l i b ,   V e r s i o n = 4 . 0 . 0 . 0 ,   C u l t u r e = n e u t r a l ,   P u b l i c K e y T o k e n = b 7 7 a 5 c 5 6 1 9 3 4 e 0 8 9 "   o r d e r = " 9 9 9 "   k e y = " u n s e l e c t L a s t "   v a l u e = " T r u e "   g r o u p O r d e r = " - 1 "   i s G e n e r a t e d = " f a l s e " / >  
                             < p a r a m e t e r   i d = " 1 3 5 6 8 6 c f - 9 a 5 3 - 4 1 e a - b a 6 e - 8 d e 0 4 6 b 5 b 6 8 6 "   n a m e = " D e f a u l t   z o o m "   t y p e = " S y s t e m . I n t 3 2 ,   m s c o r l i b ,   V e r s i o n = 4 . 0 . 0 . 0 ,   C u l t u r e = n e u t r a l ,   P u b l i c K e y T o k e n = b 7 7 a 5 c 5 6 1 9 3 4 e 0 8 9 "   o r d e r = " 9 9 9 "   k e y = " z o o m "   v a l u e = " "   g r o u p O r d e r = " - 1 "   i s G e n e r a t e d = " f a l s e " / >  
                             < p a r a m e t e r   i d = " e f 3 c 6 4 b 1 - c 0 5 8 - 4 a 5 a - 8 6 6 f - 3 4 7 0 d 1 2 5 6 3 c f "   n a m e = " H e i g h t "   t y p e = " S y s t e m . I n t 3 2 ,   m s c o r l i b ,   V e r s i o n = 4 . 0 . 0 . 0 ,   C u l t u r e = n e u t r a l ,   P u b l i c K e y T o k e n = b 7 7 a 5 c 5 6 1 9 3 4 e 0 8 9 "   o r d e r = " 9 9 9 "   k e y = " h e i g h t "   v a l u e = " 3 8 0 "   g r o u p O r d e r = " - 1 "   i s G e n e r a t e d = " f a l s e " / >  
                             < p a r a m e t e r   i d = " 3 e e e 8 e 2 6 - 1 5 7 6 - 4 6 c b - 8 e 1 1 - a 1 a e 0 4 1 6 5 8 5 c "   n a m e = " H i d e   f i l e   e x t e n s i o n "   t y p e = " S y s t e m . B o o l e a n ,   m s c o r l i b ,   V e r s i o n = 4 . 0 . 0 . 0 ,   C u l t u r e = n e u t r a l ,   P u b l i c K e y T o k e n = b 7 7 a 5 c 5 6 1 9 3 4 e 0 8 9 "   o r d e r = " 9 9 9 "   k e y = " h i d e F i l e E x t "   v a l u e = " F a l s e "   g r o u p O r d e r = " - 1 "   i s G e n e r a t e d = " f a l s e " / >  
         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1 5 2 8 8 c c d - 4 0 0 1 - 4 2 b 7 - b 3 9 2 - e a 7 a a 9 f f a a 0 a "   n a m e = " M a x   s e l e c t i o n s "   t y p e = " S y s t e m . I n t 3 2 ,   m s c o r l i b ,   V e r s i o n = 4 . 0 . 0 . 0 ,   C u l t u r e = n e u t r a l ,   P u b l i c K e y T o k e n = b 7 7 a 5 c 5 6 1 9 3 4 e 0 8 9 "   o r d e r = " 9 9 9 "   k e y = " m a x S e l e c t e d "   v a l u e = " 1 "   g r o u p O r d e r = " - 1 "   i s G e n e r a t e d = " f a l s e " / >  
                             < p a r a m e t e r   i d = " a 0 9 1 1 b 4 4 - 8 0 4 b - 4 b 0 a - a 2 2 c - 2 9 9 4 d f e a 0 2 a 1 "   n a m e = " M i n   s e l e c t i o n s "   t y p e = " S y s t e m . I n t 3 2 ,   m s c o r l i b ,   V e r s i o n = 4 . 0 . 0 . 0 ,   C u l t u r e = n e u t r a l ,   P u b l i c K e y T o k e n = b 7 7 a 5 c 5 6 1 9 3 4 e 0 8 9 "   o r d e r = " 9 9 9 "   k e y = " m i n S e l e c t e d "   v a l u e = " 1 "   g r o u p O r d e r = " - 1 "   i s G e n e r a t e d = " f a l s e " / >  
         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  i f   y o u   d o   & # x A ; n o t   w a n t   a   p l a i n   c o v e r & l t ; / t e x t & g t ; & # x A ; & l t ; / u i L o c a l i z e d S t r i n g & g t ; "   a r g u m e n t = " U I L o c a l i z e d S t r i n g "   g r o u p O r d e r = " - 1 "   i s G e n e r a t e d = " f a l s e " / >  
                         < / p a r a m e t e r s >  
                     < / q u e s t i o n >  
                     < q u e s t i o n   i d = " 0 1 9 b a 9 c 6 - 7 d a a - 4 0 c d - 8 c c 5 - f a d 9 c a 4 1 6 5 3 2 " 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6 . 3 0 , 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0 e e 6 b c 4 1 - d d 1 6 - 4 a 7 6 - a d 5 a - 5 f 4 4 1 a 6 7 c 0 5 1 " 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6 . 3 0 , 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4 b 7 9 4 c 7 d - a 4 f d - 4 4 f c - b e 2 3 - d 3 c 5 9 9 7 e 2 b f 8 " 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6 . 3 0 , 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6 . 3 0 , 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6 . 3 0 ,   C u l t u r e = n e u t r a l ,   P u b l i c K e y T o k e n = n u l l "   o r d e r = " 9 9 9 "   k e y = " l a y o u t "   v a l u e = " H a l f "   g r o u p O r d e r = " - 1 "   i s G e n e r a t e d = " f a l s e " / >  
                         < / p a r a m e t e r s >  
                     < / q u e s t i o n >  
                     < q u e s t i o n   i d = " a 4 8 f 5 4 7 9 - 2 3 f d - 4 c f 0 - a 5 a 8 - 8 1 4 f 8 f d 8 a 8 6 5 " 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H a l f "   g r o u p O r d e r = " - 1 "   i s G e n e r a t e d = " f a l s e " / >  
                         < / p a r a m e t e r s >  
                     < / q u e s t i o n >  
                     < q u e s t i o n   i d = " 3 a b 8 2 f 1 2 - 1 4 2 6 - 4 e 6 5 - a 3 9 d - b 2 0 2 d c 1 7 a c c d " 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6 . 3 0 , 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a b 8 2 f 1 2 - 1 4 2 6 - 4 e 6 5 - a 3 9 d - b 2 0 2 d c 1 7 a c c d " 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c d 0 7 c 5 c 6 - 2 f c 1 - 4 a 8 f - 8 8 9 5 - 6 c d d 3 7 f 3 0 7 f f "   n a m e = " S h o w   q u e s t i o n   f o r m "   a s s e m b l y = " I p h e l i o n . O u t l i n e . M o d e l . d l l "   t y p e = " I p h e l i o n . O u t l i n e . M o d e l . C o m m a n d s . S h o w F o r m C o m m a n d "   o r d e r = " 1 "   a c t i v e = " t r u 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2 "   a c t i v e = " t r u e "   c o m m a n d T y p e = " f r a g m e n t " >  
                         < p a r a m e t e r s / >  
                     < / c o m m a n d >  
                     < c o m m a n d   i d = " 8 1 8 c 5 4 4 9 - f 0 1 8 - 4 d 9 7 - a 1 1 3 - a 4 3 9 0 e c c 8 b b 9 "   n a m e = " D e l e t e   r a n g e   o n   c a n c e l "   a s s e m b l y = " I p h e l i o n . O u t l i n e . P o w e r P o i n t . d l l "   t y p e = " I p h e l i o n . O u t l i n e . P o w e r P o i n t . C o m m a n d s . D e l e t e S l i d e C o m m a n d "   o r d e r = " 3 "   a c t i v e = " t r u e "   c o m m a n d T y p e = " f r a g m e n t " >  
                         < p a r a m e t e r s / >  
                     < / c o m m a n d >  
                 < / c o m m a n d s >  
                 < f i e l d s   x m l n s = " h t t p : / / i p h e l i o n . c o m / w o r d / o u t l i n e / " >  
         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  L o n d o n   C a n n o n   P l a c e < / f i e l d >  
         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 T r u e | F a l s e | < / f i e l d >  
         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 T r u e | F a l s e | < / f i e l d >  
                     < f i e l d   i d = " 9 a 9 2 6 9 a e - 1 d 5 b - 4 3 6 5 - 9 d a 1 - 6 3 7 c 5 f 3 3 0 a 8 f "   n a m e = " A u t h o r "   t y p e = " "   o r d e r = " 9 9 9 "   e n t i t y I d = " 2 a 5 8 0 5 d b - 2 1 f b - 4 5 7 d - 9 3 0 c - b 3 f 1 0 a a f 7 d b a "   l i n k e d E n t i t y I d = " 0 0 0 0 0 0 0 0 - 0 0 0 0 - 0 0 0 0 - 0 0 0 0 - 0 0 0 0 0 0 0 0 0 0 0 0 "   l i n k e d F i e l d I d = " 0 0 0 0 0 0 0 0 - 0 0 0 0 - 0 0 0 0 - 0 0 0 0 - 0 0 0 0 0 0 0 0 0 0 0 0 "   l i n k e d F i e l d I n d e x = " 0 "   i n d e x = " 0 "   f i e l d T y p e = " q u e s t i o n "   f o r m a t E v a l u a t o r T y p e = " f o r m a t S t r i n g "   h i d d e n = " f a l s e " / >  
                     < f i e l d   i d = " a f 0 2 0 c 1 a - f 8 2 6 - 4 9 4 c - b b a a - 2 1 0 0 b 3 9 7 7 0 a 7 "   n a m e = " C l i e n t "   t y p e = " "   o r d e r = " 9 9 9 "   e n t i t y I d = " 2 a 5 8 0 5 d b - 2 1 f b - 4 5 7 d - 9 3 0 c - b 3 f 1 0 a a f 7 d b a "   l i n k e d E n t i t y I d = " 0 0 0 0 0 0 0 0 - 0 0 0 0 - 0 0 0 0 - 0 0 0 0 - 0 0 0 0 0 0 0 0 0 0 0 0 "   l i n k e d F i e l d I d = " 0 0 0 0 0 0 0 0 - 0 0 0 0 - 0 0 0 0 - 0 0 0 0 - 0 0 0 0 0 0 0 0 0 0 0 0 "   l i n k e d F i e l d I n d e x = " 0 "   i n d e x = " 0 "   f i e l d T y p e = " q u e s t i o n "   f o r m a t E v a l u a t o r T y p e = " f o r m a t S t r i n g "   c o i D o c u m e n t F i e l d = " C l i e n t "   h i d d e n = " f a l s e " / >  
                     < f i e l d   i d = " d 1 a 0 c 0 3 d - 0 2 5 8 - 4 7 a c - b b 6 d - 4 5 8 a 7 8 e 5 6 4 7 4 "   n a m e = " C l i e n t N a m e "   t y p e = " "   o r d e r = " 9 9 9 "   e n t i t y I d = " 2 a 5 8 0 5 d b - 2 1 f b - 4 5 7 d - 9 3 0 c - b 3 f 1 0 a a f 7 d b a "   l i n k e d E n t i t y I d = " 0 0 0 0 0 0 0 0 - 0 0 0 0 - 0 0 0 0 - 0 0 0 0 - 0 0 0 0 0 0 0 0 0 0 0 0 "   l i n k e d F i e l d I d = " 0 0 0 0 0 0 0 0 - 0 0 0 0 - 0 0 0 0 - 0 0 0 0 - 0 0 0 0 0 0 0 0 0 0 0 0 "   l i n k e d F i e l d I n d e x = " 0 "   i n d e x = " 0 "   f i e l d T y p e = " q u e s t i o n "   f o r m a t E v a l u a t o r T y p e = " f o r m a t S t r i n g "   c o i D o c u m e n t F i e l d = " C l i e n t N a m e "   h i d d e n = " f a l s e " / >  
                     < f i e l d   i d = " 9 0 1 6 3 5 3 d - 0 a b 3 - 4 5 1 f - 9 8 2 8 - 3 f e e 9 6 c f 6 8 b a "   n a m e = " C o n n e c t e d " 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 
                     < f i e l d   i d = " 2 4 0 3 d 3 4 2 - 5 3 3 b - 4 5 e 7 - 8 4 b 2 - 6 2 d 6 8 1 2 9 0 4 8 5 "   n a m e = " C r e a t e   n e w   v e r s i o n " 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 
                     < f i e l d   i d = " d 8 d 8 a 1 b 7 - 2 9 f 2 - 4 1 8 4 - b 4 b b - 9 4 e 8 6 8 1 1 b 1 d c "   n a m e = " D o c F o l d e r I d "   t y p e = " "   o r d e r = " 9 9 9 "   e n t i t y I d = " 2 a 5 8 0 5 d b - 2 1 f b - 4 5 7 d - 9 3 0 c - b 3 f 1 0 a a f 7 d b a "   l i n k e d E n t i t y I d = " 0 0 0 0 0 0 0 0 - 0 0 0 0 - 0 0 0 0 - 0 0 0 0 - 0 0 0 0 0 0 0 0 0 0 0 0 "   l i n k e d F i e l d I d = " 0 0 0 0 0 0 0 0 - 0 0 0 0 - 0 0 0 0 - 0 0 0 0 - 0 0 0 0 0 0 0 0 0 0 0 0 "   l i n k e d F i e l d I n d e x = " 0 "   i n d e x = " 0 "   f i e l d T y p e = " q u e s t i o n "   f o r m a t E v a l u a t o r T y p e = " f o r m a t S t r i n g "   h i d d e n = " f a l s e " / >  
                     < f i e l d   i d = " 7 2 9 0 4 a 4 7 - 5 7 8 0 - 4 5 9 c - b e 7 a - 4 4 8 f 9 a d 8 d 6 b 4 "   n a m e = " D o c I d F o r m a t "   t y p e = " "   o r d e r = " 9 9 9 "   e n t i t y I d = " 2 a 5 8 0 5 d b - 2 1 f b - 4 5 7 d - 9 3 0 c - b 3 f 1 0 a a f 7 d b a "   l i n k e d E n t i t y I d = " 0 0 0 0 0 0 0 0 - 0 0 0 0 - 0 0 0 0 - 0 0 0 0 - 0 0 0 0 0 0 0 0 0 0 0 0 "   l i n k e d F i e l d I d = " 0 0 0 0 0 0 0 0 - 0 0 0 0 - 0 0 0 0 - 0 0 0 0 - 0 0 0 0 0 0 0 0 0 0 0 0 "   l i n k e d F i e l d I n d e x = " 0 "   i n d e x = " 0 "   f i e l d T y p e = " q u e s t i o n "   f o r m a t E v a l u a t o r T y p e = " f o r m a t S t r i n g "   h i d d e n = " f a l s e " / >  
                     < f i e l d   i d = " a 1 f 2 3 1 e a - a 0 0 f - 4 6 0 6 - 9 f a b - d 2 a c d 8 5 9 d 3 a d "   n a m e = " D o c N u m b e r "   t y p e = " "   o r d e r = " 9 9 9 "   e n t i t y I d = " 2 a 5 8 0 5 d b - 2 1 f b - 4 5 7 d - 9 3 0 c - b 3 f 1 0 a a f 7 d b a "   l i n k e d E n t i t y I d = " 0 0 0 0 0 0 0 0 - 0 0 0 0 - 0 0 0 0 - 0 0 0 0 - 0 0 0 0 0 0 0 0 0 0 0 0 "   l i n k e d F i e l d I d = " 0 0 0 0 0 0 0 0 - 0 0 0 0 - 0 0 0 0 - 0 0 0 0 - 0 0 0 0 0 0 0 0 0 0 0 0 "   l i n k e d F i e l d I n d e x = " 0 "   i n d e x = " 0 "   f i e l d T y p e = " q u e s t i o n "   f o r m a t E v a l u a t o r T y p e = " f o r m a t S t r i n g "   h i d d e n = " f a l s e " / >  
                     < f i e l d   i d = " 7 a b e a 0 f 8 - 4 6 b 7 - 4 9 6 8 - b b 1 2 - 0 4 a 8 9 9 f 0 d 7 7 8 "   n a m e = " D o c S u b T y p e "   t y p e = " "   o r d e r = " 9 9 9 "   e n t i t y I d = " 2 a 5 8 0 5 d b - 2 1 f b - 4 5 7 d - 9 3 0 c - b 3 f 1 0 a a f 7 d b a "   l i n k e d E n t i t y I d = " 0 0 0 0 0 0 0 0 - 0 0 0 0 - 0 0 0 0 - 0 0 0 0 - 0 0 0 0 0 0 0 0 0 0 0 0 "   l i n k e d F i e l d I d = " 0 0 0 0 0 0 0 0 - 0 0 0 0 - 0 0 0 0 - 0 0 0 0 - 0 0 0 0 0 0 0 0 0 0 0 0 "   l i n k e d F i e l d I n d e x = " 0 "   i n d e x = " 0 "   f i e l d T y p e = " q u e s t i o n "   f o r m a t E v a l u a t o r T y p e = " f o r m a t S t r i n g "   h i d d e n = " f a l s e " / >  
                     < f i e l d   i d = " 6 4 f f 0 0 3 6 - a 6 a f - 4 b 1 1 - a 4 e a - 4 0 2 a 2 f 2 7 3 e 2 1 "   n a m e = " D o c T y p e "   t y p e = " "   o r d e r = " 9 9 9 "   e n t i t y I d = " 2 a 5 8 0 5 d b - 2 1 f b - 4 5 7 d - 9 3 0 c - b 3 f 1 0 a a f 7 d b a "   l i n k e d E n t i t y I d = " 0 0 0 0 0 0 0 0 - 0 0 0 0 - 0 0 0 0 - 0 0 0 0 - 0 0 0 0 0 0 0 0 0 0 0 0 "   l i n k e d F i e l d I d = " 0 0 0 0 0 0 0 0 - 0 0 0 0 - 0 0 0 0 - 0 0 0 0 - 0 0 0 0 0 0 0 0 0 0 0 0 "   l i n k e d F i e l d I n d e x = " 0 "   i n d e x = " 0 "   f i e l d T y p e = " q u e s t i o n "   f o r m a t E v a l u a t o r T y p e = " f o r m a t S t r i n g "   h i d d e n = " f a l s e " / >  
                     < f i e l d   i d = " c 9 0 9 4 b 9 c - 5 2 f d - 4 4 0 3 - b b 8 3 - 9 b b 3 a b 5 3 6 8 a d "   n a m e = " D o c V e r s i o n "   t y p e = " "   o r d e r = " 9 9 9 "   e n t i t y I d = " 2 a 5 8 0 5 d b - 2 1 f b - 4 5 7 d - 9 3 0 c - b 3 f 1 0 a a f 7 d b a "   l i n k e d E n t i t y I d = " 0 0 0 0 0 0 0 0 - 0 0 0 0 - 0 0 0 0 - 0 0 0 0 - 0 0 0 0 0 0 0 0 0 0 0 0 "   l i n k e d F i e l d I d = " 0 0 0 0 0 0 0 0 - 0 0 0 0 - 0 0 0 0 - 0 0 0 0 - 0 0 0 0 0 0 0 0 0 0 0 0 "   l i n k e d F i e l d I n d e x = " 0 "   i n d e x = " 0 "   f i e l d T y p e = " q u e s t i o n "   f o r m a t E v a l u a t o r T y p e = " f o r m a t S t r i n g "   h i d d e n = " f a l s e " / >  
                     < f i e l d   i d = " 2 f e f 3 f 1 9 - 2 3 2 d - 4 1 4 2 - b 5 2 5 - 1 1 d 8 a 7 6 a 6 e 9 b "   n a m e = " L i b r a r y "   t y p e = " "   o r d e r = " 9 9 9 "   e n t i t y I d = " 2 a 5 8 0 5 d b - 2 1 f b - 4 5 7 d - 9 3 0 c - b 3 f 1 0 a a f 7 d b a "   l i n k e d E n t i t y I d = " 0 0 0 0 0 0 0 0 - 0 0 0 0 - 0 0 0 0 - 0 0 0 0 - 0 0 0 0 0 0 0 0 0 0 0 0 "   l i n k e d F i e l d I d = " 0 0 0 0 0 0 0 0 - 0 0 0 0 - 0 0 0 0 - 0 0 0 0 - 0 0 0 0 0 0 0 0 0 0 0 0 "   l i n k e d F i e l d I n d e x = " 0 "   i n d e x = " 0 "   f i e l d T y p e = " q u e s t i o n "   f o r m a t E v a l u a t o r T y p e = " f o r m a t S t r i n g "   h i d d e n = " f a l s e " / >  
                     < f i e l d   i d = " 3 6 2 d d c e b - 8 f c 2 - 4 e a d - b 5 3 5 - e d 9 e 8 3 5 9 8 3 8 4 "   n a m e = " M a t t e r "   t y p e = " "   o r d e r = " 9 9 9 "   e n t i t y I d = " 2 a 5 8 0 5 d b - 2 1 f b - 4 5 7 d - 9 3 0 c - b 3 f 1 0 a a f 7 d b a "   l i n k e d E n t i t y I d = " 0 0 0 0 0 0 0 0 - 0 0 0 0 - 0 0 0 0 - 0 0 0 0 - 0 0 0 0 0 0 0 0 0 0 0 0 "   l i n k e d F i e l d I d = " 0 0 0 0 0 0 0 0 - 0 0 0 0 - 0 0 0 0 - 0 0 0 0 - 0 0 0 0 0 0 0 0 0 0 0 0 "   l i n k e d F i e l d I n d e x = " 0 "   i n d e x = " 0 "   f i e l d T y p e = " q u e s t i o n "   f o r m a t E v a l u a t o r T y p e = " f o r m a t S t r i n g "   c o i D o c u m e n t F i e l d = " M a t t e r "   h i d d e n = " f a l s e " / >  
                     < f i e l d   i d = " a 3 e e f 5 1 4 - 2 4 7 f - 4 2 8 1 - b 6 a 2 - 3 b 4 d 3 4 b c 6 8 c f "   n a m e = " M a t t e r N a m e "   t y p e = " "   o r d e r = " 9 9 9 "   e n t i t y I d = " 2 a 5 8 0 5 d b - 2 1 f b - 4 5 7 d - 9 3 0 c - b 3 f 1 0 a a f 7 d b a "   l i n k e d E n t i t y I d = " 0 0 0 0 0 0 0 0 - 0 0 0 0 - 0 0 0 0 - 0 0 0 0 - 0 0 0 0 0 0 0 0 0 0 0 0 "   l i n k e d F i e l d I d = " 0 0 0 0 0 0 0 0 - 0 0 0 0 - 0 0 0 0 - 0 0 0 0 - 0 0 0 0 0 0 0 0 0 0 0 0 "   l i n k e d F i e l d I n d e x = " 0 "   i n d e x = " 0 "   f i e l d T y p e = " q u e s t i o n "   f o r m a t E v a l u a t o r T y p e = " f o r m a t S t r i n g "   c o i D o c u m e n t F i e l d = " M a t t e r N a m e "   h i d d e n = " f a l s e " / >  
                     < f i e l d   i d = " 8 e 8 b 5 8 3 6 - 3 9 1 1 - 4 b a 7 - a 8 c b - 6 5 a 2 4 1 a 1 c 8 7 e "   n a m e = " P r o f i l e F i e l d 1 "   t y p e = " "   o r d e r = " 9 9 9 "   e n t i t y I d = " 2 a 5 8 0 5 d b - 2 1 f b - 4 5 7 d - 9 3 0 c - b 3 f 1 0 a a f 7 d b a "   l i n k e d E n t i t y I d = " 0 0 0 0 0 0 0 0 - 0 0 0 0 - 0 0 0 0 - 0 0 0 0 - 0 0 0 0 0 0 0 0 0 0 0 0 "   l i n k e d F i e l d I d = " 0 0 0 0 0 0 0 0 - 0 0 0 0 - 0 0 0 0 - 0 0 0 0 - 0 0 0 0 0 0 0 0 0 0 0 0 "   l i n k e d F i e l d I n d e x = " 0 "   i n d e x = " 0 "   f i e l d T y p e = " q u e s t i o n "   f o r m a t E v a l u a t o r T y p e = " f o r m a t S t r i n g "   h i d d e n = " f a l s e " / >  
                     < f i e l d   i d = " 5 6 3 d b a 8 1 - 2 9 2 6 - 4 7 c 2 - a 4 3 0 - b 4 f 6 2 a 1 e 2 8 1 7 "   n a m e = " P r o f i l e F i e l d 1 D e s c r i p t i o n "   t y p e = " "   o r d e r = " 9 9 9 "   e n t i t y I d = " 2 a 5 8 0 5 d b - 2 1 f b - 4 5 7 d - 9 3 0 c - b 3 f 1 0 a a f 7 d b a "   l i n k e d E n t i t y I d = " 0 0 0 0 0 0 0 0 - 0 0 0 0 - 0 0 0 0 - 0 0 0 0 - 0 0 0 0 0 0 0 0 0 0 0 0 "   l i n k e d F i e l d I d = " 0 0 0 0 0 0 0 0 - 0 0 0 0 - 0 0 0 0 - 0 0 0 0 - 0 0 0 0 0 0 0 0 0 0 0 0 "   l i n k e d F i e l d I n d e x = " 0 "   i n d e x = " 0 "   f i e l d T y p e = " q u e s t i o n "   f o r m a t E v a l u a t o r T y p e = " f o r m a t S t r i n g "   h i d d e n = " f a l s e " / >  
                     < f i e l d   i d = " c c b 4 a b 0 1 - c c f 4 - 4 5 1 3 - 8 b b c - 6 e f 2 1 4 5 b 1 6 a 6 "   n a m e = " P r o f i l e F i e l d 2 "   t y p e = " "   o r d e r = " 9 9 9 "   e n t i t y I d = " 2 a 5 8 0 5 d b - 2 1 f b - 4 5 7 d - 9 3 0 c - b 3 f 1 0 a a f 7 d b a "   l i n k e d E n t i t y I d = " 0 0 0 0 0 0 0 0 - 0 0 0 0 - 0 0 0 0 - 0 0 0 0 - 0 0 0 0 0 0 0 0 0 0 0 0 "   l i n k e d F i e l d I d = " 0 0 0 0 0 0 0 0 - 0 0 0 0 - 0 0 0 0 - 0 0 0 0 - 0 0 0 0 0 0 0 0 0 0 0 0 "   l i n k e d F i e l d I n d e x = " 0 "   i n d e x = " 0 "   f i e l d T y p e = " q u e s t i o n "   f o r m a t E v a l u a t o r T y p e = " f o r m a t S t r i n g "   h i d d e n = " f a l s e " / >  
                     < f i e l d   i d = " c 0 4 7 b 3 6 9 - 4 d f e - 4 4 6 0 - 8 9 6 1 - 5 e d b 5 3 4 4 7 c f f "   n a m e = " P r o f i l e F i e l d 2 D e s c r i p t i o n "   t y p e = " "   o r d e r = " 9 9 9 "   e n t i t y I d = " 2 a 5 8 0 5 d b - 2 1 f b - 4 5 7 d - 9 3 0 c - b 3 f 1 0 a a f 7 d b a "   l i n k e d E n t i t y I d = " 0 0 0 0 0 0 0 0 - 0 0 0 0 - 0 0 0 0 - 0 0 0 0 - 0 0 0 0 0 0 0 0 0 0 0 0 "   l i n k e d F i e l d I d = " 0 0 0 0 0 0 0 0 - 0 0 0 0 - 0 0 0 0 - 0 0 0 0 - 0 0 0 0 0 0 0 0 0 0 0 0 "   l i n k e d F i e l d I n d e x = " 0 "   i n d e x = " 0 "   f i e l d T y p e = " q u e s t i o n "   f o r m a t E v a l u a t o r T y p e = " f o r m a t S t r i n g "   h i d d e n = " f a l s e " / >  
                     < f i e l d   i d = " 0 a c 0 d 9 8 3 - 7 d 0 f - 4 0 b 2 - a e 0 2 - c 4 6 9 a d 3 7 b 7 f e "   n a m e = " R e f r e s h O n P r o f i l e C h a n g e "   t y p e = " "   o r d e r = " 9 9 9 "   e n t i t y I d = " 2 a 5 8 0 5 d b - 2 1 f b - 4 5 7 d - 9 3 0 c - b 3 f 1 0 a a f 7 d b a "   l i n k e d E n t i t y I d = " 0 0 0 0 0 0 0 0 - 0 0 0 0 - 0 0 0 0 - 0 0 0 0 - 0 0 0 0 0 0 0 0 0 0 0 0 "   l i n k e d F i e l d I d = " 0 0 0 0 0 0 0 0 - 0 0 0 0 - 0 0 0 0 - 0 0 0 0 - 0 0 0 0 0 0 0 0 0 0 0 0 "   l i n k e d F i e l d I n d e x = " 0 "   i n d e x = " 0 "   f i e l d T y p e = " q u e s t i o n "   f o r m a t E v a l u a t o r T y p e = " f o r m a t S t r i n g "   h i d d e n = " f a l s e " / >  
                     < f i e l d   i d = " a 0 6 3 5 d f 7 - 3 c 7 1 - 4 e b c - 9 b 8 6 - 0 d d d f e a 3 d 5 3 6 "   n a m e = " R e f r e s h O n S a v e A s "   t y p e = " "   o r d e r = " 9 9 9 "   e n t i t y I d = " 2 a 5 8 0 5 d b - 2 1 f b - 4 5 7 d - 9 3 0 c - b 3 f 1 0 a a f 7 d b a "   l i n k e d E n t i t y I d = " 0 0 0 0 0 0 0 0 - 0 0 0 0 - 0 0 0 0 - 0 0 0 0 - 0 0 0 0 0 0 0 0 0 0 0 0 "   l i n k e d F i e l d I d = " 0 0 0 0 0 0 0 0 - 0 0 0 0 - 0 0 0 0 - 0 0 0 0 - 0 0 0 0 0 0 0 0 0 0 0 0 "   l i n k e d F i e l d I n d e x = " 0 "   i n d e x = " 0 "   f i e l d T y p e = " q u e s t i o n "   f o r m a t E v a l u a t o r T y p e = " f o r m a t S t r i n g "   h i d d e n = " f a l s e " / >  
                     < f i e l d   i d = " 0 1 a 5 9 1 9 e - 9 f 8 0 - 4 7 f 4 - 9 3 c 4 - a 9 7 8 7 8 0 8 8 c 9 c "   n a m e = " S e r v e r "   t y p e = " "   o r d e r = " 9 9 9 "   e n t i t y I d = " 2 a 5 8 0 5 d b - 2 1 f b - 4 5 7 d - 9 3 0 c - b 3 f 1 0 a a f 7 d b a "   l i n k e d E n t i t y I d = " 0 0 0 0 0 0 0 0 - 0 0 0 0 - 0 0 0 0 - 0 0 0 0 - 0 0 0 0 0 0 0 0 0 0 0 0 "   l i n k e d F i e l d I d = " 0 0 0 0 0 0 0 0 - 0 0 0 0 - 0 0 0 0 - 0 0 0 0 - 0 0 0 0 0 0 0 0 0 0 0 0 "   l i n k e d F i e l d I n d e x = " 0 "   i n d e x = " 0 "   f i e l d T y p e = " q u e s t i o n "   f o r m a t E v a l u a t o r T y p e = " f o r m a t S t r i n g "   h i d d e n = " f a l s e " / >  
                     < f i e l d   i d = " a 0 0 2 e 7 8 a - 8 e 1 8 - 4 3 7 5 - b e f 7 - 9 f 6 8 7 e 9 3 1 f 6 5 "   n a m e = " T i t l e "   t y p e = " "   o r d e r = " 9 9 9 "   e n t i t y I d = " 2 a 5 8 0 5 d b - 2 1 f b - 4 5 7 d - 9 3 0 c - b 3 f 1 0 a a f 7 d b a "   l i n k e d E n t i t y I d = " 0 0 0 0 0 0 0 0 - 0 0 0 0 - 0 0 0 0 - 0 0 0 0 - 0 0 0 0 0 0 0 0 0 0 0 0 "   l i n k e d F i e l d I d = " 0 0 0 0 0 0 0 0 - 0 0 0 0 - 0 0 0 0 - 0 0 0 0 - 0 0 0 0 0 0 0 0 0 0 0 0 "   l i n k e d F i e l d I n d e x = " 0 "   i n d e x = " 0 "   f i e l d T y p e = " q u e s t i o n "   f o r m a t E v a l u a t o r T y p e = " f o r m a t S t r i n g "   h i d d e n = " f a l s e " / >  
                     < f i e l d   i d = " 7 5 3 2 7 c a 1 - c 6 c b - 4 7 8 0 - 8 a 2 2 - 2 1 8 1 7 3 d 5 2 c 3 7 "   n a m e = " T y p i s t "   t y p e = " "   o r d e r = " 9 9 9 "   e n t i t y I d = " 2 a 5 8 0 5 d b - 2 1 f b - 4 5 7 d - 9 3 0 c - b 3 f 1 0 a a f 7 d b a "   l i n k e d E n t i t y I d = " 0 0 0 0 0 0 0 0 - 0 0 0 0 - 0 0 0 0 - 0 0 0 0 - 0 0 0 0 0 0 0 0 0 0 0 0 "   l i n k e d F i e l d I d = " 0 0 0 0 0 0 0 0 - 0 0 0 0 - 0 0 0 0 - 0 0 0 0 - 0 0 0 0 0 0 0 0 0 0 0 0 "   l i n k e d F i e l d I n d e x = " 0 "   i n d e x = " 0 "   f i e l d T y p e = " q u e s t i o n "   f o r m a t E v a l u a t o r T y p e = " f o r m a t S t r i n g "   h i d d e n = " f a l s e " / >  
                     < f i e l d   i d = " 3 8 8 a 1 e 1 3 - 9 9 7 8 - 4 5 4 7 - 8 c 3 9 - 2 9 b 8 9 a 1 1 d 7 2 a "   n a m e = " W o r k s p a c e I d "   t y p e = " "   o r d e r = " 9 9 9 "   e n t i t y I d = " 2 a 5 8 0 5 d b - 2 1 f b - 4 5 7 d - 9 3 0 c - b 3 f 1 0 a a f 7 d b a "   l i n k e d E n t i t y I d = " 0 0 0 0 0 0 0 0 - 0 0 0 0 - 0 0 0 0 - 0 0 0 0 - 0 0 0 0 0 0 0 0 0 0 0 0 "   l i n k e d F i e l d I d = " 0 0 0 0 0 0 0 0 - 0 0 0 0 - 0 0 0 0 - 0 0 0 0 - 0 0 0 0 0 0 0 0 0 0 0 0 "   l i n k e d F i e l d I n d e x = " 0 "   i n d e x = " 0 "   f i e l d T y p e = " q u e s t i o n "   f o r m a t E v a l u a t o r T y p e = " f o r m a t S t r i n g "   h i d d e n = " f a l s e " / >  
                     < f i e l d   i d = " 6 1 3 3 8 c 1 d - 5 0 7 a - 4 3 b 6 - a 0 e 1 - 5 9 b 7 3 b 3 3 9 b 9 8 "   n a m e = " D i s c l a i m e r   1 "   t y p e = " "   o r d e r = " 9 9 9 "   e n t i t y I d = " 8 9 2 2 f c e c - 7 e d 9 - 4 3 8 2 - 9 a 6 4 - 4 1 4 e 8 0 4 c 5 d 2 d "   l i n k e d E n t i t y I d = " 0 0 0 0 0 0 0 0 - 0 0 0 0 - 0 0 0 0 - 0 0 0 0 - 0 0 0 0 0 0 0 0 0 0 0 0 "   l i n k e d F i e l d I d = " 0 0 0 0 0 0 0 0 - 0 0 0 0 - 0 0 0 0 - 0 0 0 0 - 0 0 0 0 0 0 0 0 0 0 0 0 "   l i n k e d F i e l d I n d e x = " 0 "   i n d e x = " 0 "   f i e l d T y p e = " q u e s t i o n "   f o r m a t E v a l u a t o r T y p e = " f o r m a t S t r i n g "   h i d d e n = " f a l s e " / >  
                     < f i e l d   i d = " 6 1 b 1 6 f 5 c - b 0 8 6 - 4 5 f 2 - 8 3 0 a - 2 2 8 9 b 7 a 3 3 1 7 e "   n a m e = " D i s c l a i m e r   2 "   t y p e = " "   o r d e r = " 9 9 9 "   e n t i t y I d = " 8 9 2 2 f c e c - 7 e d 9 - 4 3 8 2 - 9 a 6 4 - 4 1 4 e 8 0 4 c 5 d 2 d "   l i n k e d E n t i t y I d = " 0 0 0 0 0 0 0 0 - 0 0 0 0 - 0 0 0 0 - 0 0 0 0 - 0 0 0 0 0 0 0 0 0 0 0 0 "   l i n k e d F i e l d I d = " 0 0 0 0 0 0 0 0 - 0 0 0 0 - 0 0 0 0 - 0 0 0 0 - 0 0 0 0 0 0 0 0 0 0 0 0 "   l i n k e d F i e l d I n d e x = " 0 "   i n d e x = " 0 "   f i e l d T y p e = " q u e s t i o n "   f o r m a t E v a l u a t o r T y p e = " f o r m a t S t r i n g "   h i d d e n = " f a l s e " / >  
                     < f i e l d   i d = " 1 4 8 3 f b 6 6 - 9 6 c 4 - 4 3 a b - 8 9 f 8 - 1 5 8 9 0 a a 3 e 7 7 f "   n a m e = " D i s c l a i m e r   3 "   t y p e = " "   o r d e r = " 9 9 9 "   e n t i t y I d = " 8 9 2 2 f c e c - 7 e d 9 - 4 3 8 2 - 9 a 6 4 - 4 1 4 e 8 0 4 c 5 d 2 d "   l i n k e d E n t i t y I d = " 0 0 0 0 0 0 0 0 - 0 0 0 0 - 0 0 0 0 - 0 0 0 0 - 0 0 0 0 0 0 0 0 0 0 0 0 "   l i n k e d F i e l d I d = " 0 0 0 0 0 0 0 0 - 0 0 0 0 - 0 0 0 0 - 0 0 0 0 - 0 0 0 0 0 0 0 0 0 0 0 0 "   l i n k e d F i e l d I n d e x = " 0 "   i n d e x = " 0 "   f i e l d T y p e = " q u e s t i o n "   f o r m a t E v a l u a t o r T y p e = " f o r m a t S t r i n g "   h i d d e n = " f a l s e " / >  
                     < f i e l d   i d = " d 1 b 2 5 e 2 1 - 2 1 8 f - 4 a e 8 - b b 4 a - 3 1 d 4 5 5 5 9 f d 5 8 "   n a m e = " D i s c l a i m e r   4 "   t y p e = " "   o r d e r = " 9 9 9 "   e n t i t y I d = " 8 9 2 2 f c e c - 7 e d 9 - 4 3 8 2 - 9 a 6 4 - 4 1 4 e 8 0 4 c 5 d 2 d "   l i n k e d E n t i t y I d = " 0 0 0 0 0 0 0 0 - 0 0 0 0 - 0 0 0 0 - 0 0 0 0 - 0 0 0 0 0 0 0 0 0 0 0 0 "   l i n k e d F i e l d I d = " 0 0 0 0 0 0 0 0 - 0 0 0 0 - 0 0 0 0 - 0 0 0 0 - 0 0 0 0 0 0 0 0 0 0 0 0 "   l i n k e d F i e l d I n d e x = " 0 "   i n d e x = " 0 "   f i e l d T y p e = " q u e s t i o n "   f o r m a t E v a l u a t o r T y p e = " f o r m a t S t r i n g "   h i d d e n = " f a l s e " / >  
                     < f i e l d   i d = " c b f 5 1 a 3 f - 5 e c 6 - 4 5 d 8 - 8 b a 8 - e 8 c f a b 2 6 3 1 e c "   n a m e = " D i s c l a i m e r   5 "   t y p e = " "   o r d e r = " 9 9 9 "   e n t i t y I d = " 8 9 2 2 f c e c - 7 e d 9 - 4 3 8 2 - 9 a 6 4 - 4 1 4 e 8 0 4 c 5 d 2 d "   l i n k e d E n t i t y I d = " 0 0 0 0 0 0 0 0 - 0 0 0 0 - 0 0 0 0 - 0 0 0 0 - 0 0 0 0 0 0 0 0 0 0 0 0 "   l i n k e d F i e l d I d = " 0 0 0 0 0 0 0 0 - 0 0 0 0 - 0 0 0 0 - 0 0 0 0 - 0 0 0 0 0 0 0 0 0 0 0 0 "   l i n k e d F i e l d I n d e x = " 0 "   i n d e x = " 0 "   f i e l d T y p e = " q u e s t i o n "   f o r m a t E v a l u a t o r T y p e = " f o r m a t S t r i n g "   h i d d e n = " f a l s e " / >  
                     < f i e l d   i d = " 7 5 c 0 f 9 c 2 - 2 4 8 0 - 4 1 e 3 - a 5 d 1 - 7 3 d b 6 7 c 8 7 0 5 5 "   n a m e = " D i s c l a i m e r   6 "   t y p e = " "   o r d e r = " 9 9 9 "   e n t i t y I d = " 8 9 2 2 f c e c - 7 e d 9 - 4 3 8 2 - 9 a 6 4 - 4 1 4 e 8 0 4 c 5 d 2 d "   l i n k e d E n t i t y I d = " 0 0 0 0 0 0 0 0 - 0 0 0 0 - 0 0 0 0 - 0 0 0 0 - 0 0 0 0 0 0 0 0 0 0 0 0 "   l i n k e d F i e l d I d = " 0 0 0 0 0 0 0 0 - 0 0 0 0 - 0 0 0 0 - 0 0 0 0 - 0 0 0 0 0 0 0 0 0 0 0 0 "   l i n k e d F i e l d I n d e x = " 0 "   i n d e x = " 0 "   f i e l d T y p e = " q u e s t i o n "   f o r m a t E v a l u a t o r T y p e = " f o r m a t S t r i n g "   h i d d e n = " f a l s e " / >  
                     < f i e l d   i d = " 1 f b c 3 9 a c - f 3 3 7 - 4 8 8 6 - 8 1 b 5 - 7 5 c 4 d a e 8 9 2 a 5 "   n a m e = " D i s p l a y   N a m e "   t y p e = " "   o r d e r = " 9 9 9 "   e n t i t y I d = " 8 9 2 2 f c e c - 7 e d 9 - 4 3 8 2 - 9 a 6 4 - 4 1 4 e 8 0 4 c 5 d 2 d "   l i n k e d E n t i t y I d = " 0 0 0 0 0 0 0 0 - 0 0 0 0 - 0 0 0 0 - 0 0 0 0 - 0 0 0 0 0 0 0 0 0 0 0 0 "   l i n k e d F i e l d I d = " 0 0 0 0 0 0 0 0 - 0 0 0 0 - 0 0 0 0 - 0 0 0 0 - 0 0 0 0 0 0 0 0 0 0 0 0 "   l i n k e d F i e l d I n d e x = " 0 "   i n d e x = " 0 "   f i e l d T y p e = " q u e s t i o n "   f o r m a t E v a l u a t o r T y p e = " f o r m a t S t r i n g "   h i d d e n = " f a l s e " / >  
                     < f i e l d   i d = " c 7 8 8 d 6 c a - 8 e 2 9 - 4 0 8 c - a a a 8 - b 1 e f 5 5 0 7 d a e 8 "   n a m e = " E m a i l "   t y p e = " "   o r d e r = " 9 9 9 "   e n t i t y I d = " 8 9 2 2 f c e c - 7 e d 9 - 4 3 8 2 - 9 a 6 4 - 4 1 4 e 8 0 4 c 5 d 2 d "   l i n k e d E n t i t y I d = " 0 0 0 0 0 0 0 0 - 0 0 0 0 - 0 0 0 0 - 0 0 0 0 - 0 0 0 0 0 0 0 0 0 0 0 0 "   l i n k e d F i e l d I d = " 0 0 0 0 0 0 0 0 - 0 0 0 0 - 0 0 0 0 - 0 0 0 0 - 0 0 0 0 0 0 0 0 0 0 0 0 "   l i n k e d F i e l d I n d e x = " 0 "   i n d e x = " 0 "   f i e l d T y p e = " q u e s t i o n "   f o r m a t E v a l u a t o r T y p e = " f o r m a t S t r i n g "   h i d d e n = " f a l s e " / >  
                     < f i e l d   i d = " f 5 8 d d c f 2 - c 6 0 e - 4 b 4 4 - a e a d - 9 d 3 a 3 d a 4 d 7 e c "   n a m e = " E n t i t y   N a m e   1 "   t y p e = " "   o r d e r = " 9 9 9 "   e n t i t y I d = " 8 9 2 2 f c e c - 7 e d 9 - 4 3 8 2 - 9 a 6 4 - 4 1 4 e 8 0 4 c 5 d 2 d "   l i n k e d E n t i t y I d = " 0 0 0 0 0 0 0 0 - 0 0 0 0 - 0 0 0 0 - 0 0 0 0 - 0 0 0 0 0 0 0 0 0 0 0 0 "   l i n k e d F i e l d I d = " 0 0 0 0 0 0 0 0 - 0 0 0 0 - 0 0 0 0 - 0 0 0 0 - 0 0 0 0 0 0 0 0 0 0 0 0 "   l i n k e d F i e l d I n d e x = " 0 "   i n d e x = " 0 "   f i e l d T y p e = " q u e s t i o n "   f o r m a t E v a l u a t o r T y p e = " f o r m a t S t r i n g "   h i d d e n = " f a l s e " / >  
                     < f i e l d   i d = " c c d c b 1 9 6 - d a 2 b - 4 3 d f - 8 c 0 b - 4 9 d 1 5 c 3 f 5 8 a f "   n a m e = " E n t i t y   N a m e   2 "   t y p e = " "   o r d e r = " 9 9 9 "   e n t i t y I d = " 8 9 2 2 f c e c - 7 e d 9 - 4 3 8 2 - 9 a 6 4 - 4 1 4 e 8 0 4 c 5 d 2 d "   l i n k e d E n t i t y I d = " 0 0 0 0 0 0 0 0 - 0 0 0 0 - 0 0 0 0 - 0 0 0 0 - 0 0 0 0 0 0 0 0 0 0 0 0 "   l i n k e d F i e l d I d = " 0 0 0 0 0 0 0 0 - 0 0 0 0 - 0 0 0 0 - 0 0 0 0 - 0 0 0 0 0 0 0 0 0 0 0 0 "   l i n k e d F i e l d I n d e x = " 0 "   i n d e x = " 0 "   f i e l d T y p e = " q u e s t i o n "   f o r m a t E v a l u a t o r T y p e = " f o r m a t S t r i n g "   h i d d e n = " f a l s e " / >  
                     < f i e l d   i d = " 8 b b 1 6 5 2 8 - f d d a - 4 a 8 8 - a 5 0 b - 1 4 5 b 8 1 8 2 9 6 a 1 "   n a m e = " E n t i t y   N a m e   3 "   t y p e = " "   o r d e r = " 9 9 9 "   e n t i t y I d = " 8 9 2 2 f c e c - 7 e d 9 - 4 3 8 2 - 9 a 6 4 - 4 1 4 e 8 0 4 c 5 d 2 d "   l i n k e d E n t i t y I d = " 0 0 0 0 0 0 0 0 - 0 0 0 0 - 0 0 0 0 - 0 0 0 0 - 0 0 0 0 0 0 0 0 0 0 0 0 "   l i n k e d F i e l d I d = " 0 0 0 0 0 0 0 0 - 0 0 0 0 - 0 0 0 0 - 0 0 0 0 - 0 0 0 0 0 0 0 0 0 0 0 0 "   l i n k e d F i e l d I n d e x = " 0 "   i n d e x = " 0 "   f i e l d T y p e = " q u e s t i o n "   f o r m a t E v a l u a t o r T y p e = " f o r m a t S t r i n g "   h i d d e n = " f a l s e " / >  
                     < f i e l d   i d = " a e 2 5 4 9 2 4 - b e 2 2 - 4 0 a 2 - 9 b b b - 8 7 3 8 2 0 1 f 3 e f f "   n a m e = " E n t i t y   N a m e   4 "   t y p e = " "   o r d e r = " 9 9 9 "   e n t i t y I d = " 8 9 2 2 f c e c - 7 e d 9 - 4 3 8 2 - 9 a 6 4 - 4 1 4 e 8 0 4 c 5 d 2 d "   l i n k e d E n t i t y I d = " 0 0 0 0 0 0 0 0 - 0 0 0 0 - 0 0 0 0 - 0 0 0 0 - 0 0 0 0 0 0 0 0 0 0 0 0 "   l i n k e d F i e l d I d = " 0 0 0 0 0 0 0 0 - 0 0 0 0 - 0 0 0 0 - 0 0 0 0 - 0 0 0 0 0 0 0 0 0 0 0 0 "   l i n k e d F i e l d I n d e x = " 0 "   i n d e x = " 0 "   f i e l d T y p e = " q u e s t i o n "   f o r m a t E v a l u a t o r T y p e = " f o r m a t S t r i n g "   h i d d e n = " f a l s e " / >  
                     < f i e l d   i d = " 1 0 7 5 1 3 a d - 8 2 e f - 4 1 b 6 - a 5 c d - f 4 8 5 5 7 c e 4 b 9 4 "   n a m e = " F a x   N u m b e r "   t y p e = " "   o r d e r = " 9 9 9 "   e n t i t y I d = " 8 9 2 2 f c e c - 7 e d 9 - 4 3 8 2 - 9 a 6 4 - 4 1 4 e 8 0 4 c 5 d 2 d "   l i n k e d E n t i t y I d = " 0 0 0 0 0 0 0 0 - 0 0 0 0 - 0 0 0 0 - 0 0 0 0 - 0 0 0 0 0 0 0 0 0 0 0 0 "   l i n k e d F i e l d I d = " 0 0 0 0 0 0 0 0 - 0 0 0 0 - 0 0 0 0 - 0 0 0 0 - 0 0 0 0 0 0 0 0 0 0 0 0 "   l i n k e d F i e l d I n d e x = " 0 "   i n d e x = " 0 "   f i e l d T y p e = " q u e s t i o n "   f o r m a t E v a l u a t o r T y p e = " f o r m a t S t r i n g "   h i d d e n = " f a l s e " / >  
                     < f i e l d   i d = " 3 a c 9 6 6 0 b - 6 d 6 6 - 4 0 a 6 - a 4 c c - 6 3 6 9 2 b 9 b f 5 3 f "   n a m e = " O f f i c e   B u i l d i n g   A d d r e s s "   t y p e = " "   o r d e r = " 9 9 9 "   e n t i t y I d = " 8 9 2 2 f c e c - 7 e d 9 - 4 3 8 2 - 9 a 6 4 - 4 1 4 e 8 0 4 c 5 d 2 d "   l i n k e d E n t i t y I d = " 0 0 0 0 0 0 0 0 - 0 0 0 0 - 0 0 0 0 - 0 0 0 0 - 0 0 0 0 0 0 0 0 0 0 0 0 "   l i n k e d F i e l d I d = " 0 0 0 0 0 0 0 0 - 0 0 0 0 - 0 0 0 0 - 0 0 0 0 - 0 0 0 0 0 0 0 0 0 0 0 0 "   l i n k e d F i e l d I n d e x = " 0 "   i n d e x = " 0 "   f i e l d T y p e = " q u e s t i o n "   f o r m a t E v a l u a t o r T y p e = " f o r m a t S t r i n g "   h i d d e n = " f a l s e " / >  
                     < f i e l d   i d = " b 8 a 8 2 f 6 6 - 3 3 4 3 - 4 4 3 f - a c 6 a - 3 6 5 2 4 3 e 1 2 b e 2 "   n a m e = " O f f i c e   D X "   t y p e = " "   o r d e r = " 9 9 9 "   e n t i t y I d = " 8 9 2 2 f c e c - 7 e d 9 - 4 3 8 2 - 9 a 6 4 - 4 1 4 e 8 0 4 c 5 d 2 d "   l i n k e d E n t i t y I d = " 0 0 0 0 0 0 0 0 - 0 0 0 0 - 0 0 0 0 - 0 0 0 0 - 0 0 0 0 0 0 0 0 0 0 0 0 "   l i n k e d F i e l d I d = " 0 0 0 0 0 0 0 0 - 0 0 0 0 - 0 0 0 0 - 0 0 0 0 - 0 0 0 0 0 0 0 0 0 0 0 0 "   l i n k e d F i e l d I n d e x = " 0 "   i n d e x = " 0 "   f i e l d T y p e = " q u e s t i o n "   f o r m a t E v a l u a t o r T y p e = " f o r m a t S t r i n g "   h i d d e n = " f a l s e " / >  
                     < f i e l d   i d = " 9 5 9 6 2 6 b d - 7 c a 9 - 4 8 9 7 - 9 0 f 7 - 1 5 d 7 c 9 1 5 f a 5 2 "   n a m e = " O f f i c e   F a x   N u m b e r "   t y p e = " "   o r d e r = " 9 9 9 "   e n t i t y I d = " 8 9 2 2 f c e c - 7 e d 9 - 4 3 8 2 - 9 a 6 4 - 4 1 4 e 8 0 4 c 5 d 2 d "   l i n k e d E n t i t y I d = " 0 0 0 0 0 0 0 0 - 0 0 0 0 - 0 0 0 0 - 0 0 0 0 - 0 0 0 0 0 0 0 0 0 0 0 0 "   l i n k e d F i e l d I d = " 0 0 0 0 0 0 0 0 - 0 0 0 0 - 0 0 0 0 - 0 0 0 0 - 0 0 0 0 0 0 0 0 0 0 0 0 "   l i n k e d F i e l d I n d e x = " 0 "   i n d e x = " 0 "   f i e l d T y p e = " q u e s t i o n "   f o r m a t E v a l u a t o r T y p e = " f o r m a t S t r i n g "   h i d d e n = " f a l s e " / >  
                     < f i e l d   i d = " 9 a 9 1 9 4 6 a - 0 7 0 a - 4 d d c - 8 e 3 7 - 9 6 2 f 0 7 1 5 0 6 b 4 "   n a m e = " O f f i c e   I d "   t y p e = " "   o r d e r = " 9 9 9 "   e n t i t y I d = " 8 9 2 2 f c e c - 7 e d 9 - 4 3 8 2 - 9 a 6 4 - 4 1 4 e 8 0 4 c 5 d 2 d "   l i n k e d E n t i t y I d = " 0 0 0 0 0 0 0 0 - 0 0 0 0 - 0 0 0 0 - 0 0 0 0 - 0 0 0 0 0 0 0 0 0 0 0 0 "   l i n k e d F i e l d I d = " 0 0 0 0 0 0 0 0 - 0 0 0 0 - 0 0 0 0 - 0 0 0 0 - 0 0 0 0 0 0 0 0 0 0 0 0 "   l i n k e d F i e l d I n d e x = " 0 "   i n d e x = " 0 "   f i e l d T y p e = " q u e s t i o n "   f o r m a t E v a l u a t o r T y p e = " f o r m a t S t r i n g "   h i d d e n = " f a l s e " / >  
                     < f i e l d   i d = " f 9 0 c a a 9 6 - 6 3 4 0 - 4 7 7 6 - 9 5 b e - 9 e 5 4 0 8 7 9 9 2 7 5 "   n a m e = " O f f i c e   L o c a t i o n "   t y p e = " "   o r d e r = " 9 9 9 "   e n t i t y I d = " 8 9 2 2 f c e c - 7 e d 9 - 4 3 8 2 - 9 a 6 4 - 4 1 4 e 8 0 4 c 5 d 2 d "   l i n k e d E n t i t y I d = " 0 0 0 0 0 0 0 0 - 0 0 0 0 - 0 0 0 0 - 0 0 0 0 - 0 0 0 0 0 0 0 0 0 0 0 0 "   l i n k e d F i e l d I d = " 0 0 0 0 0 0 0 0 - 0 0 0 0 - 0 0 0 0 - 0 0 0 0 - 0 0 0 0 0 0 0 0 0 0 0 0 "   l i n k e d F i e l d I n d e x = " 0 "   i n d e x = " 0 "   f i e l d T y p e = " q u e s t i o n "   f o r m a t E v a l u a t o r T y p e = " f o r m a t S t r i n g "   h i d d e n = " f a l s e " / >  
                     < f i e l d   i d = " f 5 8 f 6 8 0 f - 7 6 b 3 - 4 b f d - b 1 7 5 - 1 3 4 0 e 1 0 e a 5 a 5 "   n a m e = " O f f i c e   L o c a t i o n   D e f a u l t   V a l u e "   t y p e = " "   o r d e r = " 9 9 9 "   e n t i t y I d = " 8 9 2 2 f c e c - 7 e d 9 - 4 3 8 2 - 9 a 6 4 - 4 1 4 e 8 0 4 c 5 d 2 d "   l i n k e d E n t i t y I d = " 0 0 0 0 0 0 0 0 - 0 0 0 0 - 0 0 0 0 - 0 0 0 0 - 0 0 0 0 0 0 0 0 0 0 0 0 "   l i n k e d F i e l d I d = " 0 0 0 0 0 0 0 0 - 0 0 0 0 - 0 0 0 0 - 0 0 0 0 - 0 0 0 0 0 0 0 0 0 0 0 0 "   l i n k e d F i e l d I n d e x = " 0 "   i n d e x = " 0 "   f i e l d T y p e = " q u e s t i o n "   f o r m a t E v a l u a t o r T y p e = " f o r m a t S t r i n g "   h i d d e n = " f a l s e " / >  
                     < f i e l d   i d = " 3 f 7 5 b 4 3 c - 1 3 8 3 - 4 6 b 6 - b 3 d c - 0 c a 3 b 7 d f b 9 b 9 "   n a m e = " O f f i c e   P o s t a l   A d d r e s s "   t y p e = " "   o r d e r = " 9 9 9 "   e n t i t y I d = " 8 9 2 2 f c e c - 7 e d 9 - 4 3 8 2 - 9 a 6 4 - 4 1 4 e 8 0 4 c 5 d 2 d "   l i n k e d E n t i t y I d = " 0 0 0 0 0 0 0 0 - 0 0 0 0 - 0 0 0 0 - 0 0 0 0 - 0 0 0 0 0 0 0 0 0 0 0 0 "   l i n k e d F i e l d I d = " 0 0 0 0 0 0 0 0 - 0 0 0 0 - 0 0 0 0 - 0 0 0 0 - 0 0 0 0 0 0 0 0 0 0 0 0 "   l i n k e d F i e l d I n d e x = " 0 "   i n d e x = " 0 "   f i e l d T y p e = " q u e s t i o n "   f o r m a t E v a l u a t o r T y p e = " f o r m a t S t r i n g "   h i d d e n = " f a l s e " / >  
                     < f i e l d   i d = " b 6 c 4 4 e 2 9 - 6 9 5 1 - 4 9 a e - a f 1 d - 3 0 f f b 2 6 3 7 6 6 b "   n a m e = " O f f i c e   R e f e r e n c e "   t y p e = " "   o r d e r = " 9 9 9 "   e n t i t y I d = " 8 9 2 2 f c e c - 7 e d 9 - 4 3 8 2 - 9 a 6 4 - 4 1 4 e 8 0 4 c 5 d 2 d "   l i n k e d E n t i t y I d = " 0 0 0 0 0 0 0 0 - 0 0 0 0 - 0 0 0 0 - 0 0 0 0 - 0 0 0 0 0 0 0 0 0 0 0 0 "   l i n k e d F i e l d I d = " 0 0 0 0 0 0 0 0 - 0 0 0 0 - 0 0 0 0 - 0 0 0 0 - 0 0 0 0 0 0 0 0 0 0 0 0 "   l i n k e d F i e l d I n d e x = " 0 "   i n d e x = " 0 "   f i e l d T y p e = " q u e s t i o n "   f o r m a t E v a l u a t o r T y p e = " f o r m a t S t r i n g "   h i d d e n = " f a l s e " / >  
                     < f i e l d   i d = " 4 b a b 1 0 2 b - f 2 f 8 - 4 5 6 8 - b 8 0 c - 4 3 4 6 6 0 a 7 e b 4 8 "   n a m e = " O f f i c e   S e t t i n g s "   t y p e = " "   o r d e r = " 9 9 9 "   e n t i t y I d = " 8 9 2 2 f c e c - 7 e d 9 - 4 3 8 2 - 9 a 6 4 - 4 1 4 e 8 0 4 c 5 d 2 d "   l i n k e d E n t i t y I d = " 0 0 0 0 0 0 0 0 - 0 0 0 0 - 0 0 0 0 - 0 0 0 0 - 0 0 0 0 0 0 0 0 0 0 0 0 "   l i n k e d F i e l d I d = " 0 0 0 0 0 0 0 0 - 0 0 0 0 - 0 0 0 0 - 0 0 0 0 - 0 0 0 0 0 0 0 0 0 0 0 0 "   l i n k e d F i e l d I n d e x = " 0 "   i n d e x = " 0 "   f i e l d T y p e = " q u e s t i o n "   f o r m a t E v a l u a t o r T y p e = " f o r m a t S t r i n g "   h i d d e n = " f a l s e " / >  
                     < f i e l d   i d = " 7 3 5 a 3 4 6 c - f 5 d e - 4 6 d 7 - 8 a 5 9 - f 1 9 b 2 6 e b 2 f 4 9 "   n a m e = " O f f i c e   S w i t c h b o a r d   N u m b e r "   t y p e = " "   o r d e r = " 9 9 9 "   e n t i t y I d = " 8 9 2 2 f c e c - 7 e d 9 - 4 3 8 2 - 9 a 6 4 - 4 1 4 e 8 0 4 c 5 d 2 d "   l i n k e d E n t i t y I d = " 0 0 0 0 0 0 0 0 - 0 0 0 0 - 0 0 0 0 - 0 0 0 0 - 0 0 0 0 0 0 0 0 0 0 0 0 "   l i n k e d F i e l d I d = " 0 0 0 0 0 0 0 0 - 0 0 0 0 - 0 0 0 0 - 0 0 0 0 - 0 0 0 0 0 0 0 0 0 0 0 0 "   l i n k e d F i e l d I n d e x = " 0 "   i n d e x = " 0 "   f i e l d T y p e = " q u e s t i o n "   f o r m a t E v a l u a t o r T y p e = " f o r m a t S t r i n g "   h i d d e n = " f a l s e " / >  
                     < f i e l d   i d = " 2 1 8 a b 6 3 1 - 6 a 5 1 - 4 b c 0 - b 8 e d - 0 a 5 c 4 5 a 1 3 f 0 d "   n a m e = " O f f i c e   T y p e "   t y p e = " "   o r d e r = " 9 9 9 "   e n t i t y I d = " 8 9 2 2 f c e c - 7 e d 9 - 4 3 8 2 - 9 a 6 4 - 4 1 4 e 8 0 4 c 5 d 2 d "   l i n k e d E n t i t y I d = " 0 0 0 0 0 0 0 0 - 0 0 0 0 - 0 0 0 0 - 0 0 0 0 - 0 0 0 0 0 0 0 0 0 0 0 0 "   l i n k e d F i e l d I d = " 0 0 0 0 0 0 0 0 - 0 0 0 0 - 0 0 0 0 - 0 0 0 0 - 0 0 0 0 0 0 0 0 0 0 0 0 "   l i n k e d F i e l d I n d e x = " 0 "   i n d e x = " 0 "   f i e l d T y p e = " q u e s t i o n "   f o r m a t E v a l u a t o r T y p e = " f o r m a t S t r i n g "   h i d d e n = " f a l s e " / >  
                     < f i e l d   i d = " 0 2 c 4 6 b 2 a - b 9 a 7 - 4 8 e 0 - 9 5 5 8 - d b e 8 9 5 9 f e 8 6 0 "   n a m e = " P h o n e   N u m b e r "   t y p e = " "   o r d e r = " 9 9 9 "   e n t i t y I d = " 8 9 2 2 f c e c - 7 e d 9 - 4 3 8 2 - 9 a 6 4 - 4 1 4 e 8 0 4 c 5 d 2 d "   l i n k e d E n t i t y I d = " 0 0 0 0 0 0 0 0 - 0 0 0 0 - 0 0 0 0 - 0 0 0 0 - 0 0 0 0 0 0 0 0 0 0 0 0 "   l i n k e d F i e l d I d = " 0 0 0 0 0 0 0 0 - 0 0 0 0 - 0 0 0 0 - 0 0 0 0 - 0 0 0 0 0 0 0 0 0 0 0 0 "   l i n k e d F i e l d I n d e x = " 0 "   i n d e x = " 0 "   f i e l d T y p e = " q u e s t i o n "   f o r m a t E v a l u a t o r T y p e = " f o r m a t S t r i n g "   h i d d e n = " f a l s e " / >  
                     < f i e l d   i d = " f 6 9 a e d d 5 - 7 e 8 a - 4 d 4 9 - 8 c 0 8 - 9 9 b d 5 0 c e 5 7 a 3 "   n a m e = " R e f e r e n c e "   t y p e = " "   o r d e r = " 9 9 9 "   e n t i t y I d = " 8 9 2 2 f c e c - 7 e d 9 - 4 3 8 2 - 9 a 6 4 - 4 1 4 e 8 0 4 c 5 d 2 d "   l i n k e d E n t i t y I d = " 0 0 0 0 0 0 0 0 - 0 0 0 0 - 0 0 0 0 - 0 0 0 0 - 0 0 0 0 0 0 0 0 0 0 0 0 "   l i n k e d F i e l d I d = " 0 0 0 0 0 0 0 0 - 0 0 0 0 - 0 0 0 0 - 0 0 0 0 - 0 0 0 0 0 0 0 0 0 0 0 0 "   l i n k e d F i e l d I n d e x = " 0 "   i n d e x = " 0 "   f i e l d T y p e = " q u e s t i o n "   f o r m a t E v a l u a t o r T y p e = " f o r m a t S t r i n g "   h i d d e n = " f a l s e " / >  
                     < f i e l d   i d = " 7 5 7 c a a 9 9 - 4 1 c 7 - 4 a 3 1 - a a 9 7 - d 9 e b a 1 3 3 8 a 3 b "   n a m e = " S e t t i n g s "   t y p e = " "   o r d e r = " 9 9 9 "   e n t i t y I d = " 8 9 2 2 f c e c - 7 e d 9 - 4 3 8 2 - 9 a 6 4 - 4 1 4 e 8 0 4 c 5 d 2 d "   l i n k e d E n t i t y I d = " 0 0 0 0 0 0 0 0 - 0 0 0 0 - 0 0 0 0 - 0 0 0 0 - 0 0 0 0 0 0 0 0 0 0 0 0 "   l i n k e d F i e l d I d = " 0 0 0 0 0 0 0 0 - 0 0 0 0 - 0 0 0 0 - 0 0 0 0 - 0 0 0 0 0 0 0 0 0 0 0 0 "   l i n k e d F i e l d I n d e x = " 0 "   i n d e x = " 0 "   f i e l d T y p e = " q u e s t i o n "   f o r m a t E v a l u a t o r T y p e = " f o r m a t S t r i n g "   h i d d e n = " f a l s e " / >  
                     < f i e l d   i d = " 3 8 5 f a e c c - 4 4 9 b - 4 4 9 4 - 9 0 d b - 3 c f 4 6 6 c 3 1 a 8 1 "   n a m e = " U r l "   t y p e = " "   o r d e r = " 9 9 9 "   e n t i t y I d = " 8 9 2 2 f c e c - 7 e d 9 - 4 3 8 2 - 9 a 6 4 - 4 1 4 e 8 0 4 c 5 d 2 d "   l i n k e d E n t i t y I d = " 0 0 0 0 0 0 0 0 - 0 0 0 0 - 0 0 0 0 - 0 0 0 0 - 0 0 0 0 0 0 0 0 0 0 0 0 "   l i n k e d F i e l d I d = " 0 0 0 0 0 0 0 0 - 0 0 0 0 - 0 0 0 0 - 0 0 0 0 - 0 0 0 0 0 0 0 0 0 0 0 0 "   l i n k e d F i e l d I n d e x = " 0 "   i n d e x = " 0 "   f i e l d T y p e = " q u e s t i o n "   f o r m a t E v a l u a t o r T y p e = " f o r m a t S t r i n g "   h i d d e n = " f a l s e " / >  
                     < f i e l d   i d = " b 7 c e f a 4 1 - f 9 d 1 - 4 f 7 3 - a b f 3 - c e 1 4 0 e 7 a 8 4 9 7 "   n a m e = " D a t e "   t y p e = " S y s t e m . D a t e T i m e ,   m s c o r l i b ,   V e r s i o n = 4 . 0 . 0 . 0 ,   C u l t u r e = n e u t r a l ,   P u b l i c K e y T o k e n = b 7 7 a 5 c 5 6 1 9 3 4 e 0 8 9 "   d a t a F o r m a t = " d   M M M M   y y y y "   o r d e r = " 9 9 9 "   e n t i t y I d = " 4 a 2 e f a 0 0 - b 1 c 8 - 4 3 f c - b 2 f d - e e 3 e c 4 2 f 9 0 7 b "   l i n k e d E n t i t y I d = " 0 0 0 0 0 0 0 0 - 0 0 0 0 - 0 0 0 0 - 0 0 0 0 - 0 0 0 0 0 0 0 0 0 0 0 0 "   l i n k e d F i e l d I d = " 0 0 0 0 0 0 0 0 - 0 0 0 0 - 0 0 0 0 - 0 0 0 0 - 0 0 0 0 0 0 0 0 0 0 0 0 "   l i n k e d F i e l d I n d e x = " 0 "   i n d e x = " 0 "   f i e l d T y p e = " q u e s t i o n "   f o r m a t E v a l u a t o r T y p e = " f o r m a t S t r i n g "   h i d d e n = " f a l s e " / >  
                     < f i e l d   i d = " 9 0 b 0 3 9 7 8 - e 2 1 7 - 4 e 3 2 - a 4 f e - a 3 2 c b a 5 7 d 1 8 6 "   n a m e = " T e x t "   t y p e = " "   o r d e r = " 9 9 9 "   e n t i t y I d = " a d e 4 a 4 5 4 - e 7 d d - 4 5 b f - a 2 1 9 - 2 b 5 9 a b 9 f 2 4 1 4 " 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1 "   f i e l d T y p e = " q u e s t i o n "   f o r m a t E v a l u a t o r T y p e = " f o r m a t S t r i n g "   h i d d e n = " f a l s e " / > 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1 "   f i e l d T y p e = " q u e s t i o n "   f o r m a t E v a l u a t o r T y p e = " f o r m a t S t r i n g "   h i d d e n = " f a l s e " / >  
                     < f i e l d   i d = " a 8 9 2 6 b a 1 - 7 2 1 c - 4 0 c 7 - b 5 1 2 - 8 6 f 2 f 6 e b 9 b 5 5 "   n a m e = " I m a g e P a t h "   t y p e = " "   o r d e r = " 9 9 9 "   e n t i t y I d = " 2 f 4 e 3 e 8 3 - 5 0 8 8 - 4 d b 9 - b 1 f 7 - 6 c 5 0 7 d e d c 7 4 5 "   l i n k e d E n t i t y I d = " 0 0 0 0 0 0 0 0 - 0 0 0 0 - 0 0 0 0 - 0 0 0 0 - 0 0 0 0 0 0 0 0 0 0 0 0 "   l i n k e d F i e l d I d = " 0 0 0 0 0 0 0 0 - 0 0 0 0 - 0 0 0 0 - 0 0 0 0 - 0 0 0 0 0 0 0 0 0 0 0 0 "   l i n k e d F i e l d I n d e x = " 0 "   i n d e x = " 0 "   f i e l d T y p e = " q u e s t i o n "   f o r m a t E v a l u a t o r T y p e = " f o r m a t S t r i n g "   h i d d e n = " f a l s e " / >  
                     < f i e l d   i d = " 3 a a b c c 2 b - 1 0 4 b - 4 d 5 2 - 8 c b b - 5 4 e e 0 7 d e b 8 b 7 "   n a m e = " O f f i c e   U R L "   t y p e = " "   o r d e r = " 9 9 9 "   e n t i t y I d = " 0 9 4 a 3 b 3 a - 5 2 e f - 4 8 4 8 - 9 6 f 7 - b 0 c e 0 4 b d e 2 e 8 "   l i n k e d E n t i t y I d = " 0 0 0 0 0 0 0 0 - 0 0 0 0 - 0 0 0 0 - 0 0 0 0 - 0 0 0 0 0 0 0 0 0 0 0 0 "   l i n k e d F i e l d I d = " 0 0 0 0 0 0 0 0 - 0 0 0 0 - 0 0 0 0 - 0 0 0 0 - 0 0 0 0 0 0 0 0 0 0 0 0 "   l i n k e d F i e l d I n d e x = " 0 "   i n d e x = " 0 "   f i e l d T y p e = " c o i "   f o r m a t E v a l u a t o r T y p e = " f o r m a t S t r i n g "   h i d d e n = " f a l s e " > c m s . l a w < / f i e l d >  
                     < f i e l d   i d = " b 4 c c 1 3 1 9 - 5 4 a 1 - 4 d f 6 - a c e 4 - f 1 4 7 3 0 c 7 c 1 e b "   n a m e = " S e t t i n g s "   t y p e = " "   o r d e r = " 9 9 9 "   e n t i t y I d = " 0 9 4 a 3 b 3 a - 5 2 e f - 4 8 4 8 - 9 6 f 7 - b 0 c e 0 4 b d e 2 e 8 "   l i n k e d E n t i t y I d = " 0 0 0 0 0 0 0 0 - 0 0 0 0 - 0 0 0 0 - 0 0 0 0 - 0 0 0 0 0 0 0 0 0 0 0 0 "   l i n k e d F i e l d I d = " 0 0 0 0 0 0 0 0 - 0 0 0 0 - 0 0 0 0 - 0 0 0 0 - 0 0 0 0 0 0 0 0 0 0 0 0 "   l i n k e d F i e l d I n d e x = " 0 "   i n d e x = " 0 "   f i e l d T y p e = " c o i " 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 U n i t e d   K i n g d o m < / f i e l d >  
                     < f i e l d   i d = " b 6 4 0 1 b 6 0 - 6 f 7 5 - 4 6 e d - b 4 d 6 - 5 3 c a 7 4 1 9 5 f 8 8 "   n a m e = " S e t t i n g s "   t y p e = " "   o r d e r = " 9 9 9 "   e n t i t y I d = " 7 c b 9 6 0 b 3 - 2 8 b c - 4 1 e 3 - 8 a d 4 - e 0 5 b 5 8 3 a 6 8 4 b "   l i n k e d E n t i t y I d = " 0 0 0 0 0 0 0 0 - 0 0 0 0 - 0 0 0 0 - 0 0 0 0 - 0 0 0 0 0 0 0 0 0 0 0 0 "   l i n k e d F i e l d I d = " 0 0 0 0 0 0 0 0 - 0 0 0 0 - 0 0 0 0 - 0 0 0 0 - 0 0 0 0 0 0 0 0 0 0 0 0 "   l i n k e d F i e l d I n d e x = " 0 "   i n d e x = " 0 "   f i e l d T y p e = " c o i "   f o r m a t E v a l u a t o r T y p e = " f o r m a t S t r i n g "   h i d d e n = " f a l s e " > C M N O , C M S , D e f a u l t , D e f a u l t , D e f a u l t , D e f a u l t , H E A D 5 , D e f a u l t , D e f a u l t , D e f a u l t < / f i e l d >  
         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 C A O O < / f i e l d >  
                     < f i e l d   i d = " 7 9 5 b 2 1 1 d - 2 c f d - 4 f 8 a - a b 9 0 - 0 4 a 4 8 a c 8 6 1 5 c "   n a m e = " C M S   L o c a t i o n 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 L o c a t i o n s < / f i e l d >  
                     < f i e l d   i d = " c 0 0 1 a 3 5 e - 2 7 4 a - 4 9 f 7 - 9 c c f - a 5 5 9 c 9 3 6 1 b 9 2 "   n a m e = " C o r e - C M S   E E I G   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 L e g a l   S e r v i c e s   E E I G   ( C M S   E E I G )   i s   a   E u r o p e a n   E c o n o m i c   I n t e r e s t   G r o u p i n g   t h a t   c o o r d i n a t e s   a n   o r g a n i s a t i o n   o f   i n d e p e n d e n t   l a w   f i r m s .   C M S   E E I G   p r o v i d e s   n o   c l i e n t   s e r v i c e s .   S u c h   s e r v i c e s   a r e   s o l e l y   p r o v i d e d   b y   C M S   E E I G  s   m e m b e r   f i r m s   i n   t h e i r   r e s p e c t i v e   j u r i s d i c t i o n s .   C M S   E E I G   a n d   e a c h   o f   i t s   m e m b e r   f i r m s   a r e   s e p a r a t e   a n d   l e g a l l y   d i s t i n c t   e n t i t i e s ,   a n d   n o   s u c h   e n t i t y   h a s   a n y   a u t h o r i t y   t o   b i n d   a n y   o t h e r .   C M S   E E I G   a n d   e a c h   m e m b e r   f i r m   a r e   l i a b l e   o n l y   f o r   t h e i r   o w n   a c t s   o r   o m i s s i o n s   a n d   n o t   t h o s e   o f   e a c h   o t h e r .   T h e   b r a n d   n a m e    C M S    a n d   t h e   t e r m    f i r m    a r e   u s e d   t o   r e f e r   t o   s o m e   o r   a l l   o f   t h e   m e m b e r   f i r m s   o r   t h e i r   o f f i c e s ;   d e t a i l s   c a n   b e   f o u n d   u n d e r    l e g a l   i n f o r m a t i o n    i n   t h e   f o o t e r   o f   c m s . l a w . < / f i e l d >  
                     < f i e l d   i d = " 6 5 8 4 8 4 7 b - d d 2 2 - 4 d 8 f - a e 1 0 - a f b 3 2 2 f f b 6 d 0 "   n a m e = " C o r e - G l o b a l   O f f i c e   L i 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 A b e r d e e n ,   A b u   D h a b i ,   A m s t e r d a m ,   A n t w e r p ,   B a r c e l o n a ,   B e i j i n g ,   B e l g r a d e ,   B e r g e n ,   B e r l i n ,   B o g o t � ,   B r a t i s l a v a ,   B r i s b a n e ,   B r i s t o l ,   B r u s s e l s ,   B u c h a r e s t ,   B u d a p e s t ,   C a s a b l a n c a ,   C o l o g n e ,   C � c u t a ,   D u b a i ,   D u e s s e l d o r f ,   E d i n b u r g h ,   F r a n k f u r t ,   F u n c h a l ,   G e n e v a ,   G l a s g o w ,   H a m b u r g ,   H o n g   K o n g ,   I s t a n b u l ,   J o h a n n e s b u r g ,   K y i v ,   L e i p z i g ,   L i m a ,   L i s b o n ,   L i v e r p o o l ,   L j u b l j a n a ,   L o n d o n ,   L u a n d a ,   L u x e m b o u r g ,   L y o n ,   M a d r i d ,   M a n c h e s t e r ,   M a p u t o ,   M e x i c o   C i t y ,   M i l a n ,   M o m b a s a ,   M o n a c o ,   M u n i c h ,   M u s c a t ,   N a i r o b i ,   O s l o ,   P a r i s ,   P o d g o r i c a ,   P o z n a n ,   P r a g u e ,   R e a d i n g ,   R i o   d e   J a n e i r o ,   R o m e ,   S a n t i a g o   d e   C h i l e ,   S a r a j e v o ,   S h a n g h a i ,   S h e f f i e l d ,   S i n g a p o r e ,   S k o p j e ,   S o f i a ,   S t a v a n g e r ,   S t r a s b o u r g ,   S t u t t g a r t ,   T e l   A v i v ,   T i r a n a ,   V i e n n a ,   W a r s a w ,   Z a g r e b   a n d   Z u r i c h . < / f i e l d >  
                     < f i e l d   i d = " f 6 8 a 9 c f 7 - 6 d 4 5 - 4 4 5 b - 9 1 d c - 1 4 1 5 6 5 f 5 b d 1 b "   n a m e = " F i l e   P a t h s - L o g o s   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 C : \ P r o g r a m D a t a \ I p h e l i o n \ O u t l i n e \ C o r e \ I m a g e s \ L o g o s \ P P T \ < / f i e l d >  
                     < f i e l d   i d = " a e e 2 8 f 9 f - 4 9 e d - 4 8 e 4 - b 6 2 7 - a b 7 e a f f 6 b 5 9 c "   n a m e = " L o g o   N a m e - P P T   H e a d e r   D a r k " 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 C M S _ L o g o _ H e a d e r _ P P T _ [ F I R M N A M E ] _ p o s . p n g < / f i e l d >  
                     < f i e l d   i d = " 5 0 a 0 4 f a a - e 7 8 8 - 4 7 2 5 - b 5 f f - 6 8 d 6 5 6 5 2 3 6 0 0 "   n a m e = " P i t c h - B a c k   P a g e - 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 T h e   i n f o r m a t i o n   h e l d   i n   t h i s   p u b l i c a t i o n   i s   f o r   g e n e r a l   p u r p o s e s   a n d   g u i d a n c e   o n l y   a n d   d o e s   n o t   p u r p o r t   t o   c o n s t i t u t e   l e g a l   o r   p r o f e s s i o n a l   a d v i c e .   I t   w a s   p r e p a r e d   i n   c o - o p e r a t i o n   w i t h   l o c a l   a t t o r n e y s . < / f i e l d >  
                     < f i e l d   i d = " 6 d 5 4 8 0 6 9 - 7 7 1 1 - 4 d 0 6 - b e f a - d c a 9 e 5 e b 2 4 f 0 "   n a m e = " P i t c h - B a c k   p a g e - L a w N o w   S u b 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  s u b s c r i p t i o n   s e r v i c e   f o r   l e g a l   a r t i c l e s   o n   a   v a r i e t y   o f   t o p i c s   d e l i v e r e d   b y   e m a i l .   < / f i e l d >  
                     < f i e l d   i d = " 2 4 0 a 4 e e d - a 0 9 6 - 4 a a f - b 8 1 f - 8 6 b b 4 8 4 d f d a 0 "   n a m e = " P i t c h - B a c k   p a g e - L a w N o w 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 Y o u r   f r e e   o n l i n e   l e g a l   i n f o r m a t i o n   s e r v i c e .   < / f i e l d >  
                     < f i e l d   i d = " 1 2 1 5 8 d 1 8 - 9 9 3 9 - 4 2 5 6 - b b 3 9 - b a 0 0 2 c e 4 6 f e 6 "   n a m e = " P i t c h - B a c k   p a g e - L a w N o w   U R L " 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 c m s - l a w n o w . c o m < / f i e l d >  
                     < f i e l d   i d = " d 4 8 9 b e 4 e - 7 6 f 4 - 4 a 0 0 - 9 c 2 c - 9 e 3 1 4 e e 9 4 3 a c "   n a m e = " L e t t e r h e a d   S e t t i n g s - D e f a u l 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 F A O _ O F F , Y o u r R e f _ O F F , C M S L o c a t i o n s _ O N , F I L E N U M _ O F F , A u t h o r N a m e _ O N , D M S _ O N , I n c C o u n t r y _ O N , A u t h o r J o b _ O F F , C o m m a s _ O F F , O u r s R e f _ O N . < / f i e l d >  
                     < f i e l d   i d = " a 8 9 2 6 b a 1 - 7 2 1 c - 4 0 c 7 - b 5 1 2 - 8 6 f 2 f 6 e b 9 b 5 5 "   n a m e = " I m a g e P a t h "   t y p e = " "   o r d e r = " 9 9 9 "   e n t i t y I d = " 0 4 d 7 9 8 8 f - 0 5 1 c - 4 b f 5 - a c 7 4 - 0 4 4 e 4 e 6 5 9 b 8 2 "   l i n k e d E n t i t y I d = " 0 0 0 0 0 0 0 0 - 0 0 0 0 - 0 0 0 0 - 0 0 0 0 - 0 0 0 0 0 0 0 0 0 0 0 0 "   l i n k e d F i e l d I d = " 0 0 0 0 0 0 0 0 - 0 0 0 0 - 0 0 0 0 - 0 0 0 0 - 0 0 0 0 0 0 0 0 0 0 0 0 "   l i n k e d F i e l d I n d e x = " 0 "   i n d e x = " 0 "   f i e l d T y p e = " q u e s t i o n "   f o r m a t E v a l u a t o r T y p e = " f o r m a t S t r i n g "   h i d d e n = " f a l s e " > C : \ P r o g r a m D a t a \ I p h e l i o n \ O u t l i n e \ C o r e \ C o n t e n t \ R e s o u r c e s \ P P T \ P i c t u r e s \ C o v e r P a g e s \ 1 6 _ 9 \ G e n e r a l \ G e n e r a l _ 0 0 0 1 _ 0 0 9 2 3 2 _ ( h i - r e s ) . j p g < / f i e l d > 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d o c u m e n t F r a g m e n t >  
         < d o c u m e n t F r a g m e n t   d i s p l a y N a m e = " & l t ; ? x m l   v e r s i o n = & q u o t ; 1 . 0 & q u o t ;   e n c o d i n g = & q u o t ; u t f - 1 6 & q u o t ; ? & g t ; & # x A ; & l t ; u i L o c a l i z e d S t r i n g   x m l n s : x s d = & q u o t ; h t t p : / / w w w . w 3 . o r g / 2 0 0 1 / X M L S c h e m a & q u o t ;   x m l n s : x s i = & q u o t ; h t t p : / / w w w . w 3 . o r g / 2 0 0 1 / X M L S c h e m a - i n s t a n c e & q u o t ; & g t ; & # x A ;     & l t ; t y p e & g t ; f i x e d & l t ; / t y p e & g t ; & # x A ; & l t ; / u i L o c a l i z e d S t r i n g & g t ; "   t a g = " 9 8 9 1 3 5 7 E C 1 F 6 4 C A 9 8 4 B A A B 6 9 E 0 5 6 4 C B 5 "   n a m e = " c o v e r _ w i t h _ i m a g e _ c o l o u r _ s u p e r g r a p h i c "   c a t e g o r y = " c o v e r " > 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e n - G B "   o f f i c e I d = " 5 1 8 4 5 9 f 6 - c 7 a f - 4 5 e c - 9 b 0 5 - 4 5 a 8 a e c 5 8 1 a 6 " 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m l n s = " h t t p : / / i p h e l i o n . c o m / w o r d / o u t l i n e / " >  
                     < l o c a l i z e d P r o f i l e s / >  
                     < f r o m S e a r c h C o n t a c t > t r u e < / f r o m S e a r c h C o n t a c t >  
                     < i d > a f 0 5 6 b f 2 - c d a f - 4 2 3 b - 8 a 3 9 - 3 1 b 5 f d 3 0 5 3 4 6 < / i d >  
                     < n a m e > A n n a   H o r v a t h < / n a m e >  
                     < i n i t i a l s > A H < / i n i t i a l s >  
                     < p r i m a r y O f f i c e > B u d a p e s t < / p r i m a r y O f f i c e >  
                     < p r i m a r y O f f i c e I d > 5 1 8 4 5 9 f 6 - c 7 a f - 4 5 e c - 9 b 0 5 - 4 5 a 8 a e c 5 8 1 a 6 < / p r i m a r y O f f i c e I d >  
                     < p r i m a r y L a n g u a g e I s o > e n - G B < / p r i m a r y L a n g u a g e I s o >  
                     < p h o n e N u m b e r F o r m a t > + X X   X   X X X   X X X X < / p h o n e N u m b e r F o r m a t >  
                     < f a x N u m b e r F o r m a t / >  
                     < m o b i l e N u m b e r F o r m a t / >  
                     < j o b D e s c r i p t i o n > L a w y e r < / j o b D e s c r i p t i o n >  
                     < d e p a r t m e n t > L A I E < / d e p a r t m e n t >  
                     < e m a i l > A n n a . H o r v a t h @ c m s - c m n o . c o m < / e m a i l >  
                     < r a w D i r e c t L i n e > 3 6 1 4 8 3 4 8 8 4 < / r a w D i r e c t L i n e >  
                     < r a w D i r e c t F a x > + 3 6   1   4 8 3   4 8 0 1 < / r a w D i r e c t F a x >  
                     < m o b i l e > + 3 6   3 0   1 8 3   4 7 2 3 < / m o b i l e >  
                     < l o g i n > A n n a . H o r v a t h @ c m s - c m n o . c o m < / l o g i n >  
                     < e m p l y e e I d > 0 1 1 1 8 0 9 < / e m p l y e e I d >  
                     < b a r R e g i s t r a t i o n s / >  
                 < / a u t h o r >  
                 < c o n t e n t C o n t r o l s   x m l n s = " h t t p : / / i p h e l i o n . c o m / w o r d / o u t l i n e / " >  
         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5 f f c 6 9 5 d - 4 5 3 b - 4 7 8 6 - b 1 9 0 - 4 d 1 3 4 3 9 c 3 c e b "   n a m e = " U n i t   t y p e "   t y p e = " I p h e l i o n . O u t l i n e . C o r e . E n t i t i e s . U n i t T y p e ,   I p h e l i o n . O u t l i n e . C o r e ,   V e r s i o n = 1 . 8 . 6 . 3 0 ,   C u l t u r e = n e u t r a l ,   P u b l i c K e y T o k e n = n u l l "   o r d e r = " 1 "   k e y = " u n i t T y p e T y p e "   v a l u e = " C e n t i m e t e r s "   g r o u p = " S i z e "   g r o u p O r d e r = " - 1 "   i s G e n e r a t e d = " f a l s e " / >  
                             < p a r a m e t e r   i d = " e 7 f e 2 a 1 2 - 7 0 d 4 - 4 4 7 5 - 8 6 7 1 - 8 6 7 b b a 4 e 9 3 9 e "   n a m e = " Z   o r d e r "   t y p e = " I p h e l i o n . O u t l i n e . P o w e r P o i n t . R e n d e r e r s . Z O r d e r ,   I p h e l i o n . O u t l i n e . P o w e r P o i n t ,   V e r s i o n = 1 . 8 . 6 . 3 0 ,   C u l t u r e = n e u t r a l ,   P u b l i c K e y T o k e n = n u l l "   o r d e r = " 4 "   k e y = " z O r d e r "   v a l u e = " S e n d T o B a c k "   g r o u p = " P o s i t i o n "   g r o u p O r d e r = " - 1 "   i s G e n e r a t e d = " f a l s e " / >  
                             < p a r a m e t e r   i d = " e 0 5 1 b e 6 b - 4 2 d 9 - 4 4 0 1 - 8 4 a 1 - a 8 1 9 c 4 e 1 f 3 0 4 "   n a m e = " C r o p   t y p e "   t y p e = " I p h e l i o n . O u t l i n e . P o w e r P o i n t . R e n d e r e r s . C r o p T y p e ,   I p h e l i o n . O u t l i n e . P o w e r P o i n t ,   V e r s i o n = 1 . 8 . 6 . 3 0 ,   C u l t u r e = n e u t r a l ,   P u b l i c K e y T o k e n = n u l l "   o r d e r = " 9 9 9 "   k e y = " c r o p T y p e "   v a l u e = " N o n e "   g r o u p O r d e r = " - 1 "   i s G e n e r a t e d = " f a l s e " / >  
                             < p a r a m e t e r   i d = " 7 c c 4 7 a b f - 4 4 c c - 4 c 3 9 - 8 f b 2 - b 7 6 e 2 7 7 2 0 3 4 a "   n a m e = " D e l e t e   i f   e m p t y "   t y p e = " S y s t e m . B o o l e a n ,   m s c o r l i b ,   V e r s i o n = 4 . 0 . 0 . 0 ,   C u l t u r e = n e u t r a l ,   P u b l i c K e y T o k e n = b 7 7 a 5 c 5 6 1 9 3 4 e 0 8 9 "   o r d e r = " 9 9 9 "   k e y = " d e l e t e I f E m p t y "   v a l u e = " F a l s e "   g r o u p O r d e r = " - 1 "   i s G e n e r a t e d = " f a l s e " / >  
                             < p a r a m e t e r   i d = " a f 5 4 7 c d 7 - f 2 d 7 - 4 3 a e - 8 f 1 1 - 1 2 d 2 3 1 3 3 0 c 9 c "   n a m e = " F i e l d   i n d e x "   t y p e = " S y s t e m . I n t 3 2 ,   m s c o r l i b ,   V e r s i o n = 4 . 0 . 0 . 0 ,   C u l t u r e = n e u t r a l ,   P u b l i c K e y T o k e n = b 7 7 a 5 c 5 6 1 9 3 4 e 0 8 9 "   o r d e r = " 9 9 9 "   k e y = " i n d e x "   v a l u e = " "   g r o u p O r d e r = " - 1 "   i s G e n e r a t e d = " f a l s e " / >  
                             < p a r a m e t e r   i d = " b 6 b 8 a 2 9 6 - 0 5 8 e - 4 f 5 9 - 9 a 6 f - 1 8 3 6 7 b f a 6 2 7 6 "   n a m e = " H e i g h t "   t y p e = " S y s t e m . S i n g l e ,   m s c o r l i b ,   V e r s i o n = 4 . 0 . 0 . 0 ,   C u l t u r e = n e u t r a l ,   P u b l i c K e y T o k e n = b 7 7 a 5 c 5 6 1 9 3 4 e 0 8 9 "   o r d e r = " 9 9 9 "   k e y = " h e i g h t "   v a l u e = " 1 9 . 0 5 "   g r o u p = " S i z e "   g r o u p O r d e r = " - 1 "   i s G e n e r a t e d = " t r u e " / >  
                             < p a r a m e t e r   i d = " 9 5 d 7 9 0 b f - 4 a a 2 - 4 9 5 4 - b 3 f 9 - 5 2 f c 6 0 7 7 d 6 a c "   n a m e = " L o c k   a s p e c t   r a t i o "   t y p e = " S y s t e m . B o o l e a n ,   m s c o r l i b ,   V e r s i o n = 4 . 0 . 0 . 0 ,   C u l t u r e = n e u t r a l ,   P u b l i c K e y T o k e n = b 7 7 a 5 c 5 6 1 9 3 4 e 0 8 9 "   o r d e r = " 9 9 9 "   k e y = " l o c k A s p e c t R a t i o "   v a l u e = " F a l s e "   g r o u p O r d e r = " - 1 "   i s G e n e r a t e d = " f a l s e " / >  
                             < p a r a m e t e r   i d = " 6 1 5 c 0 d c 3 - 5 5 5 f - 4 0 e 0 - 9 7 3 2 - 6 8 b 8 7 c 8 b 3 2 c 4 "   n a m e = " R e t a i n   s h a p e   s e t t i n g s "   t y p e = " S y s t e m . B o o l e a n ,   m s c o r l i b ,   V e r s i o n = 4 . 0 . 0 . 0 ,   C u l t u r e = n e u t r a l ,   P u b l i c K e y T o k e n = b 7 7 a 5 c 5 6 1 9 3 4 e 0 8 9 "   o r d e r = " 9 9 9 "   k e y = " r e t a i n S h a p e S e t t i n g s "   v a l u e = " T r u e "   g r o u p O r d e r = " - 1 "   i s G e n e r a t e d = " f a l s e " / >  
                             < p a r a m e t e r   i d = " 0 1 f 8 f 0 8 e - 3 5 0 6 - 4 9 5 d - a 2 2 3 - 7 f 4 b 6 0 f 8 4 5 0 1 "   n a m e = " W i d t h "   t y p e = " S y s t e m . S i n g l e ,   m s c o r l i b ,   V e r s i o n = 4 . 0 . 0 . 0 ,   C u l t u r e = n e u t r a l ,   P u b l i c K e y T o k e n = b 7 7 a 5 c 5 6 1 9 3 4 e 0 8 9 "   o r d e r = " 9 9 9 "   k e y = " w i d t h "   v a l u e = " 3 3 . 8 7 "   g r o u p = " S i z e "   g r o u p O r d e r = " - 1 "   i s G e n e r a t e d = " t r u e " / >  
                         < / p a r a m e t e r s >  
                     < / c o n t e n t C o n t r o l >  
         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1 e 2 8 0 e b 7 - 4 c d 7 - 4 3 b c - b 1 1 8 - 8 b c 7 7 2 3 d 8 9 8 d "   n a m e = " S u b t 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f a l s 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6 . 3 0 ,   C u l t u r e = n e u t r a l ,   P u b l i c K e y T o k e n = n u l l "   o r d e r = " 1 "   k e y = " u n i t T y p e T y p e "   v a l u e = " C e n t i m e t e r s "   g r o u p = " S i z e "   g r o u p O r d e r = " - 1 "   i s G e n e r a t e d = " f a l s e " / >  
                             < p a r a m e t e r   i d = " b 6 4 e 2 5 d 1 - 8 7 f a - 4 e 0 3 - 8 7 6 7 - d 8 1 c 5 0 a 0 2 e 6 7 "   n a m e = " Z   o r d e r "   t y p e = " I p h e l i o n . O u t l i n e . P o w e r P o i n t . R e n d e r e r s . Z O r d e r ,   I p h e l i o n . O u t l i n e . P o w e r P o i n t ,   V e r s i o n = 1 . 8 . 6 . 3 0 ,   C u l t u r e = n e u t r a l ,   P u b l i c K e y T o k e n = n u l l "   o r d e r = " 4 "   k e y = " z O r d e r "   v a l u e = " B r i n g T o F r o n t "   g r o u p = " P o s i t i o n "   g r o u p O r d e r = " - 1 "   i s G e n e r a t e d = " f a l s e " / >  
                             < p a r a m e t e r   i d = " 7 0 8 9 6 a 1 7 - 6 c 2 9 - 4 3 a 6 - 8 9 5 e - 0 e 4 1 2 3 a f 1 3 8 0 "   n a m e = " C r o p   t y p e "   t y p e = " I p h e l i o n . O u t l i n e . P o w e r P o i n t . R e n d e r e r s . C r o p T y p e ,   I p h e l i o n . O u t l i n e . P o w e r P o i n t ,   V e r s i o n = 1 . 8 . 6 . 3 0 ,   C u l t u r e = n e u t r a l ,   P u b l i c K e y T o k e n = n u l l "   o r d e r = " 9 9 9 "   k e y = " c r o p T y p e "   v a l u e = " N o n e " 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0 "   g r o u p = " S i z e "   g r o u p O r d e r = " - 1 "   i s G e n e r a t e d = " t r u e " / >  
                             < p a r a m e t e r   i d = " c 0 6 4 0 a 8 a - e 0 4 8 - 4 c d 9 - 9 8 3 7 - 1 5 c 0 0 e 5 f 9 e 7 8 "   n a m e = " L o c k   a s p e c t   r a t i o "   t y p e = " S y s t e m . B o o l e a n ,   m s c o r l i b ,   V e r s i o n = 4 . 0 . 0 . 0 ,   C u l t u r e = n e u t r a l ,   P u b l i c K e y T o k e n = b 7 7 a 5 c 5 6 1 9 3 4 e 0 8 9 "   o r d e r = " 9 9 9 "   k e y = " l o c k A s p e c t R a t i o "   v a l u e = " F a l s e "   g r o u p O r d e r = " - 1 "   i s G e n e r a t e d = " f a l s e " / >  
                             < p a r a m e t e r   i d = " f 3 b 3 4 2 a e - 9 1 a 3 - 4 0 1 9 - 8 9 0 0 - 6 1 0 4 d 3 3 5 6 c e 1 "   n a m e = " R e t a i n   s h a p e   s e t t i n g s "   t y p e = " S y s t e m . B o o l e a n ,   m s c o r l i b ,   V e r s i o n = 4 . 0 . 0 . 0 ,   C u l t u r e = n e u t r a l ,   P u b l i c K e y T o k e n = b 7 7 a 5 c 5 6 1 9 3 4 e 0 8 9 "   o r d e r = " 9 9 9 "   k e y = " r e t a i n S h a p e S e t t i n g s "   v a l u e = " T r u e "   g r o u p O r d e r = " - 1 "   i s G e n e r a t e d = " f a l s e " / >  
                             < p a r a m e t e r   i d = " 1 d 5 4 a f a 9 - a b 6 f - 4 6 e 0 - a a f e - b 1 f a f 7 1 2 e f 7 f "   n a m e = " W i d t h "   t y p e = " S y s t e m . S i n g l e ,   m s c o r l i b ,   V e r s i o n = 4 . 0 . 0 . 0 ,   C u l t u r e = n e u t r a l ,   P u b l i c K e y T o k e n = b 7 7 a 5 c 5 6 1 9 3 4 e 0 8 9 "   o r d e r = " 9 9 9 "   k e y = " w i d t h "   v a l u e = " 0 "   g r o u p = " S i z e "   g r o u p O r d e r = " - 1 "   i s G e n e r a t e d = " t r u 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0 4 d 7 9 8 8 f - 0 5 1 c - 4 b f 5 - a c 7 4 - 0 4 4 e 4 e 6 5 9 b 8 2 " 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1 6 b 7 5 9 7 f - 5 0 0 0 - 4 2 2 a - a b f 3 - 8 9 e 3 c d 6 2 2 b 9 9 "   n a m e = " A l l o w   u n s e l e c t   l a s t   i t e m "   t y p e = " S y s t e m . B o o l e a n ,   m s c o r l i b ,   V e r s i o n = 4 . 0 . 0 . 0 ,   C u l t u r e = n e u t r a l ,   P u b l i c K e y T o k e n = b 7 7 a 5 c 5 6 1 9 3 4 e 0 8 9 "   o r d e r = " 9 9 9 "   k e y = " u n s e l e c t L a s t "   v a l u e = " T r u e "   g r o u p O r d e r = " - 1 "   i s G e n e r a t e d = " f a l s e " / >  
                             < p a r a m e t e r   i d = " 1 3 5 6 8 6 c f - 9 a 5 3 - 4 1 e a - b a 6 e - 8 d e 0 4 6 b 5 b 6 8 6 "   n a m e = " D e f a u l t   z o o m "   t y p e = " S y s t e m . I n t 3 2 ,   m s c o r l i b ,   V e r s i o n = 4 . 0 . 0 . 0 ,   C u l t u r e = n e u t r a l ,   P u b l i c K e y T o k e n = b 7 7 a 5 c 5 6 1 9 3 4 e 0 8 9 "   o r d e r = " 9 9 9 "   k e y = " z o o m "   v a l u e = " "   g r o u p O r d e r = " - 1 "   i s G e n e r a t e d = " f a l s e " / >  
                             < p a r a m e t e r   i d = " e f 3 c 6 4 b 1 - c 0 5 8 - 4 a 5 a - 8 6 6 f - 3 4 7 0 d 1 2 5 6 3 c f "   n a m e = " H e i g h t "   t y p e = " S y s t e m . I n t 3 2 ,   m s c o r l i b ,   V e r s i o n = 4 . 0 . 0 . 0 ,   C u l t u r e = n e u t r a l ,   P u b l i c K e y T o k e n = b 7 7 a 5 c 5 6 1 9 3 4 e 0 8 9 "   o r d e r = " 9 9 9 "   k e y = " h e i g h t "   v a l u e = " 3 8 0 "   g r o u p O r d e r = " - 1 "   i s G e n e r a t e d = " f a l s e " / >  
                             < p a r a m e t e r   i d = " 3 e e e 8 e 2 6 - 1 5 7 6 - 4 6 c b - 8 e 1 1 - a 1 a e 0 4 1 6 5 8 5 c "   n a m e = " H i d e   f i l e   e x t e n s i o n "   t y p e = " S y s t e m . B o o l e a n ,   m s c o r l i b ,   V e r s i o n = 4 . 0 . 0 . 0 ,   C u l t u r e = n e u t r a l ,   P u b l i c K e y T o k e n = b 7 7 a 5 c 5 6 1 9 3 4 e 0 8 9 "   o r d e r = " 9 9 9 "   k e y = " h i d e F i l e E x t "   v a l u e = " F a l s e "   g r o u p O r d e r = " - 1 "   i s G e n e r a t e d = " f a l s e " / >  
         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1 5 2 8 8 c c d - 4 0 0 1 - 4 2 b 7 - b 3 9 2 - e a 7 a a 9 f f a a 0 a "   n a m e = " M a x   s e l e c t i o n s "   t y p e = " S y s t e m . I n t 3 2 ,   m s c o r l i b ,   V e r s i o n = 4 . 0 . 0 . 0 ,   C u l t u r e = n e u t r a l ,   P u b l i c K e y T o k e n = b 7 7 a 5 c 5 6 1 9 3 4 e 0 8 9 "   o r d e r = " 9 9 9 "   k e y = " m a x S e l e c t e d "   v a l u e = " 1 "   g r o u p O r d e r = " - 1 "   i s G e n e r a t e d = " f a l s e " / >  
                             < p a r a m e t e r   i d = " a 0 9 1 1 b 4 4 - 8 0 4 b - 4 b 0 a - a 2 2 c - 2 9 9 4 d f e a 0 2 a 1 "   n a m e = " M i n   s e l e c t i o n s "   t y p e = " S y s t e m . I n t 3 2 ,   m s c o r l i b ,   V e r s i o n = 4 . 0 . 0 . 0 ,   C u l t u r e = n e u t r a l ,   P u b l i c K e y T o k e n = b 7 7 a 5 c 5 6 1 9 3 4 e 0 8 9 "   o r d e r = " 9 9 9 "   k e y = " m i n S e l e c t e d "   v a l u e = " 0 "   g r o u p O r d e r = " - 1 "   i s G e n e r a t e d = " f a l s e " / >  
         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  i f   y o u   d o   & # x A ; n o t   w a n t   a   p l a i n   c o v e r & l t ; / t e x t & g t ; & # x A ; & l t ; / u i L o c a l i z e d S t r i n g & g t ; "   a r g u m e n t = " U I L o c a l i z e d S t r i n g "   g r o u p O r d e r = " - 1 "   i s G e n e r a t e d = " f a l s e " / >  
                         < / p a r a m e t e r s >  
                     < / q u e s t i o n >  
                     < q u e s t i o n   i d = " 0 1 9 b a 9 c 6 - 7 d a a - 4 0 c d - 8 c c 5 - f a d 9 c a 4 1 6 5 3 2 " 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f 1 c 4 4 b 7 9 - e 8 0 0 - 4 3 f c - a 4 d a - f 2 e 4 2 2 e d 9 2 6 f "   n a m e = " S h o w   c h a r a c t e r   c o u n t "   t y p e = " S y s t e m . B o o l e a n ,   m s c o r l i b ,   V e r s i o n = 4 . 0 . 0 . 0 ,   C u l t u r e = n e u t r a l ,   P u b l i c K e y T o k e n = b 7 7 a 5 c 5 6 1 9 3 4 e 0 8 9 "   o r d e r = " 9 9 9 "   k e y = " s h o w C o u n t e r " 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6 . 3 0 , 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0 e e 6 b c 4 1 - d d 1 6 - 4 a 7 6 - a d 5 a - 5 f 4 4 1 a 6 7 c 0 5 1 " 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8 8 e b f e d b - b 1 7 9 - 4 0 0 4 - 9 f 4 7 - 9 6 c e 7 a 5 b e e a 2 "   n a m e = " S h o w   c h a r a c t e r   c o u n t "   t y p e = " S y s t e m . B o o l e a n ,   m s c o r l i b ,   V e r s i o n = 4 . 0 . 0 . 0 ,   C u l t u r e = n e u t r a l ,   P u b l i c K e y T o k e n = b 7 7 a 5 c 5 6 1 9 3 4 e 0 8 9 "   o r d e r = " 9 9 9 "   k e y = " s h o w C o u n t e r " 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6 . 3 0 , 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4 b 7 9 4 c 7 d - a 4 f d - 4 4 f c - b e 2 3 - d 3 c 5 9 9 7 e 2 b f 8 " 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6 . 3 0 , 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6 . 3 0 , 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6 . 3 0 ,   C u l t u r e = n e u t r a l ,   P u b l i c K e y T o k e n = n u l l "   o r d e r = " 9 9 9 "   k e y = " l a y o u t "   v a l u e = " H a l f "   g r o u p O r d e r = " - 1 "   i s G e n e r a t e d = " f a l s e " / >  
                         < / p a r a m e t e r s >  
                     < / q u e s t i o n >  
                     < q u e s t i o n   i d = " a 4 8 f 5 4 7 9 - 2 3 f d - 4 c f 0 - a 5 a 8 - 8 1 4 f 8 f d 8 a 8 6 5 " 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H a l f "   g r o u p O r d e r = " - 1 "   i s G e n e r a t e d = " f a l s e " / >  
                         < / p a r a m e t e r s >  
                     < / q u e s t i o n >  
                     < q u e s t i o n   i d = " 3 a b 8 2 f 1 2 - 1 4 2 6 - 4 e 6 5 - a 3 9 d - b 2 0 2 d c 1 7 a c c d " 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6 . 3 0 , 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a b 8 2 f 1 2 - 1 4 2 6 - 4 e 6 5 - a 3 9 d - b 2 0 2 d c 1 7 a c c d " 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2 9 8 e 5 4 a 1 - a f 6 3 - 4 6 3 c - 8 4 5 d - 1 4 8 a 5 4 b c 7 b 0 7 "   n a m e = " L o c a l   L o g o "   a s s e m b l y = " I p h e l i o n . O u t l i n e . M o d e l . d l l "   t y p e = " I p h e l i o n . O u t l i n e . M o d e l . C o m m a n d s . S e t F i e l d V a l u e C o m m a n d "   o r d e r = " 1 "   a c t i v e = " t r u e "   c o m m a n d T y p e = " f r a g m e n t " >  
                         < p a r a m e t e r s >  
                             < p a r a m e t e r   i d = " 8 6 0 0 d 3 a 5 - d 6 1 e - 4 4 7 6 - 9 d 3 1 - b 3 7 d 5 5 9 c 9 b 8 e " 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3 a b 8 2 f 1 2 - 1 4 2 6 - 4 e 6 5 - a 3 9 d - b 2 0 2 d c 1 7 a c c d | 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    < c o m m a n d   i d = " 8 1 8 c 5 4 4 9 - f 0 1 8 - 4 d 9 7 - a 1 1 3 - a 4 3 9 0 e c c 8 b b 9 "   n a m e = " D e l e t e   r a n g e   o n   c a n c e l "   a s s e m b l y = " I p h e l i o n . O u t l i n e . P o w e r P o i n t . d l l "   t y p e = " I p h e l i o n . O u t l i n e . P o w e r P o i n t . C o m m a n d s . D e l e t e S l i d e C o m m a n d "   o r d e r = " 4 "   a c t i v e = " t r u e "   c o m m a n d T y p e = " f r a g m e n t " >  
                         < p a r a m e t e r s / >  
                     < / c o m m a n d >  
                 < / c o m m a n d s >  
                 < f i e l d s   x m l n s = " h t t p : / / i p h e l i o n . c o m / w o r d / o u t l i n e / " >  
         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 B u d a p e s t < / f i e l d >  
         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 T r u e | F a l s e | < / f i e l d >  
         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 T r u e | F a l s e | < / f i e l d >  
                     < f i e l d   i d = " 1 8 4 5 7 3 0 2 - b e 9 7 - 4 2 4 d - 8 7 3 5 - 2 1 2 b c d 9 6 e 2 a 2 "   n a m e = " S e l e c t e d   I t e m s "   t y p e = " "   o r d e r = " 9 9 9 "   e n t i t y I d = " c 8 3 f 4 9 e d - b e d 8 - 4 c 1 6 - 9 4 9 2 - 2 8 e 9 b e a c e a 1 1 " 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            < f i e l d   i d = " 9 a 9 2 6 9 a e - 1 d 5 b - 4 3 6 5 - 9 d a 1 - 6 3 7 c 5 f 3 3 0 a 8 f "   n a m e = " A u t h o r "   t y p e = " "   o r d e r = " 9 9 9 "   e n t i t y I d = " 2 a 5 8 0 5 d b - 2 1 f b - 4 5 7 d - 9 3 0 c - b 3 f 1 0 a a f 7 d b a "   l i n k e d E n t i t y I d = " 0 0 0 0 0 0 0 0 - 0 0 0 0 - 0 0 0 0 - 0 0 0 0 - 0 0 0 0 0 0 0 0 0 0 0 0 "   l i n k e d F i e l d I d = " 0 0 0 0 0 0 0 0 - 0 0 0 0 - 0 0 0 0 - 0 0 0 0 - 0 0 0 0 0 0 0 0 0 0 0 0 "   l i n k e d F i e l d I n d e x = " 0 "   i n d e x = " 0 "   f i e l d T y p e = " q u e s t i o n "   f o r m a t E v a l u a t o r T y p e = " f o r m a t S t r i n g "   h i d d e n = " f a l s e " > A A H T < / f i e l d >  
                     < f i e l d   i d = " a f 0 2 0 c 1 a - f 8 2 6 - 4 9 4 c - b b a a - 2 1 0 0 b 3 9 7 7 0 a 7 "   n a m e = " C l i e n t "   t y p e = " "   o r d e r = " 9 9 9 "   e n t i t y I d = " 2 a 5 8 0 5 d b - 2 1 f b - 4 5 7 d - 9 3 0 c - b 3 f 1 0 a a f 7 d b a "   l i n k e d E n t i t y I d = " 0 0 0 0 0 0 0 0 - 0 0 0 0 - 0 0 0 0 - 0 0 0 0 - 0 0 0 0 0 0 0 0 0 0 0 0 "   l i n k e d F i e l d I d = " 0 0 0 0 0 0 0 0 - 0 0 0 0 - 0 0 0 0 - 0 0 0 0 - 0 0 0 0 0 0 0 0 0 0 0 0 "   l i n k e d F i e l d I n d e x = " 0 "   i n d e x = " 0 "   f i e l d T y p e = " q u e s t i o n "   f o r m a t E v a l u a t o r T y p e = " f o r m a t S t r i n g "   c o i D o c u m e n t F i e l d = " C l i e n t "   h i d d e n = " f a l s e " > 1 6 2 1 2 9 < / f i e l d >  
                     < f i e l d   i d = " d 1 a 0 c 0 3 d - 0 2 5 8 - 4 7 a c - b b 6 d - 4 5 8 a 7 8 e 5 6 4 7 4 "   n a m e = " C l i e n t N a m e "   t y p e = " "   o r d e r = " 9 9 9 "   e n t i t y I d = " 2 a 5 8 0 5 d b - 2 1 f b - 4 5 7 d - 9 3 0 c - b 3 f 1 0 a a f 7 d b a "   l i n k e d E n t i t y I d = " 0 0 0 0 0 0 0 0 - 0 0 0 0 - 0 0 0 0 - 0 0 0 0 - 0 0 0 0 0 0 0 0 0 0 0 0 "   l i n k e d F i e l d I d = " 0 0 0 0 0 0 0 0 - 0 0 0 0 - 0 0 0 0 - 0 0 0 0 - 0 0 0 0 0 0 0 0 0 0 0 0 "   l i n k e d F i e l d I n d e x = " 0 "   i n d e x = " 0 "   f i e l d T y p e = " q u e s t i o n "   f o r m a t E v a l u a t o r T y p e = " f o r m a t S t r i n g "   c o i D o c u m e n t F i e l d = " C l i e n t N a m e "   h i d d e n = " f a l s e " > O T P   M o b i l   K f t . < / f i e l d >  
                     < f i e l d   i d = " 9 0 1 6 3 5 3 d - 0 a b 3 - 4 5 1 f - 9 8 2 8 - 3 f e e 9 6 c f 6 8 b a "   n a m e = " C o n n e c t e d " 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 T r u e < / f i e l d >  
                     < f i e l d   i d = " 2 4 0 3 d 3 4 2 - 5 3 3 b - 4 5 e 7 - 8 4 b 2 - 6 2 d 6 8 1 2 9 0 4 8 5 "   n a m e = " C r e a t e   n e w   v e r s i o n " 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 F a l s e < / f i e l d >  
                     < f i e l d   i d = " d 8 d 8 a 1 b 7 - 2 9 f 2 - 4 1 8 4 - b 4 b b - 9 4 e 8 6 8 1 1 b 1 d c "   n a m e = " D o c F o l d e r I d "   t y p e = " "   o r d e r = " 9 9 9 "   e n t i t y I d = " 2 a 5 8 0 5 d b - 2 1 f b - 4 5 7 d - 9 3 0 c - b 3 f 1 0 a a f 7 d b a "   l i n k e d E n t i t y I d = " 0 0 0 0 0 0 0 0 - 0 0 0 0 - 0 0 0 0 - 0 0 0 0 - 0 0 0 0 0 0 0 0 0 0 0 0 "   l i n k e d F i e l d I d = " 0 0 0 0 0 0 0 0 - 0 0 0 0 - 0 0 0 0 - 0 0 0 0 - 0 0 0 0 0 0 0 0 0 0 0 0 "   l i n k e d F i e l d I n d e x = " 0 "   i n d e x = " 0 "   f i e l d T y p e = " q u e s t i o n "   f o r m a t E v a l u a t o r T y p e = " f o r m a t S t r i n g "   h i d d e n = " f a l s e " > B u d a p e s t ! 2 0 5 7 2 1 < / f i e l d >  
                     < f i e l d   i d = " 7 2 9 0 4 a 4 7 - 5 7 8 0 - 4 5 9 c - b e 7 a - 4 4 8 f 9 a d 8 d 6 b 4 "   n a m e = " D o c I d F o r m a t "   t y p e = " "   o r d e r = " 9 9 9 "   e n t i t y I d = " 2 a 5 8 0 5 d b - 2 1 f b - 4 5 7 d - 9 3 0 c - b 3 f 1 0 a a f 7 d b a "   l i n k e d E n t i t y I d = " 2 a 5 8 0 5 d b - 2 1 f b - 4 5 7 d - 9 3 0 c - b 3 f 1 0 a a f 7 d b a "   l i n k e d F i e l d I d = " 0 0 0 0 0 0 0 0 - 0 0 0 0 - 0 0 0 0 - 0 0 0 0 - 0 0 0 0 0 0 0 0 0 0 0 0 "   l i n k e d F i e l d I n d e x = " 0 "   i n d e x = " 0 "   f i e l d T y p e = " q u e s t i o n "   f o r m a t = " I F ( F I E L D V A L U E ( & q u o t ; L a b e l s . D M S   D o c I D   S e t t i n g s - & q u o t ;   & a m p ;   & # x A ;   F I R S T N O T E M P T Y ( & # x A ;         S P L I T ( { O f f i c e . S e t t i n g s } , 0 , f a l s e , & q u o t ; , & q u o t ; ) , & # x A ;         S P L I T ( { C o u n t r y . S e t t i n g s } , 0 , f a l s e , & q u o t ; , & q u o t ; ) & # x A ;         ) ) & l t ; & g t ; & q u o t ; & q u o t ; , & # x A ;       F O R M A T T E X T ( F I E L D V A L U E ( & q u o t ; L a b e l s . D M S   D o c I D   S e t t i n g s - & q u o t ;   & 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  f o r m a t E v a l u a t o r T y p e = " e x p r e s s i o n "   h i d d e n = " f a l s e " / >  
                     < f i e l d   i d = " a 1 f 2 3 1 e a - a 0 0 f - 4 6 0 6 - 9 f a b - d 2 a c d 8 5 9 d 3 a d "   n a m e = " D o c N u m b e r "   t y p e = " "   o r d e r = " 9 9 9 "   e n t i t y I d = " 2 a 5 8 0 5 d b - 2 1 f b - 4 5 7 d - 9 3 0 c - b 3 f 1 0 a a f 7 d b a "   l i n k e d E n t i t y I d = " 0 0 0 0 0 0 0 0 - 0 0 0 0 - 0 0 0 0 - 0 0 0 0 - 0 0 0 0 0 0 0 0 0 0 0 0 "   l i n k e d F i e l d I d = " 0 0 0 0 0 0 0 0 - 0 0 0 0 - 0 0 0 0 - 0 0 0 0 - 0 0 0 0 0 0 0 0 0 0 0 0 "   l i n k e d F i e l d I n d e x = " 0 "   i n d e x = " 0 "   f i e l d T y p e = " q u e s t i o n "   f o r m a t E v a l u a t o r T y p e = " f o r m a t S t r i n g "   h i d d e n = " f a l s e " > 3 3 6 9 4 6 4 < / f i e l d >  
                     < f i e l d   i d = " 7 a b e a 0 f 8 - 4 6 b 7 - 4 9 6 8 - b b 1 2 - 0 4 a 8 9 9 f 0 d 7 7 8 "   n a m e = " D o c S u b T y p e "   t y p e = " "   o r d e r = " 9 9 9 "   e n t i t y I d = " 2 a 5 8 0 5 d b - 2 1 f b - 4 5 7 d - 9 3 0 c - b 3 f 1 0 a a f 7 d b a "   l i n k e d E n t i t y I d = " 0 0 0 0 0 0 0 0 - 0 0 0 0 - 0 0 0 0 - 0 0 0 0 - 0 0 0 0 0 0 0 0 0 0 0 0 "   l i n k e d F i e l d I d = " 0 0 0 0 0 0 0 0 - 0 0 0 0 - 0 0 0 0 - 0 0 0 0 - 0 0 0 0 0 0 0 0 0 0 0 0 "   l i n k e d F i e l d I n d e x = " 0 "   i n d e x = " 0 "   f i e l d T y p e = " q u e s t i o n "   f o r m a t E v a l u a t o r T y p e = " f o r m a t S t r i n g "   h i d d e n = " f a l s e " / >  
                     < f i e l d   i d = " 6 4 f f 0 0 3 6 - a 6 a f - 4 b 1 1 - a 4 e a - 4 0 2 a 2 f 2 7 3 e 2 1 "   n a m e = " D o c T y p e "   t y p e = " "   o r d e r = " 9 9 9 "   e n t i t y I d = " 2 a 5 8 0 5 d b - 2 1 f b - 4 5 7 d - 9 3 0 c - b 3 f 1 0 a a f 7 d b a "   l i n k e d E n t i t y I d = " 0 0 0 0 0 0 0 0 - 0 0 0 0 - 0 0 0 0 - 0 0 0 0 - 0 0 0 0 0 0 0 0 0 0 0 0 "   l i n k e d F i e l d I d = " 0 0 0 0 0 0 0 0 - 0 0 0 0 - 0 0 0 0 - 0 0 0 0 - 0 0 0 0 0 0 0 0 0 0 0 0 "   l i n k e d F i e l d I n d e x = " 0 "   i n d e x = " 0 "   f i e l d T y p e = " q u e s t i o n "   f o r m a t E v a l u a t o r T y p e = " f o r m a t S t r i n g "   h i d d e n = " f a l s e " > P R E S < / f i e l d >  
                     < f i e l d   i d = " c 9 0 9 4 b 9 c - 5 2 f d - 4 4 0 3 - b b 8 3 - 9 b b 3 a b 5 3 6 8 a d "   n a m e = " D o c V e r s i o n "   t y p e = " "   o r d e r = " 9 9 9 "   e n t i t y I d = " 2 a 5 8 0 5 d b - 2 1 f b - 4 5 7 d - 9 3 0 c - b 3 f 1 0 a a f 7 d b a "   l i n k e d E n t i t y I d = " 0 0 0 0 0 0 0 0 - 0 0 0 0 - 0 0 0 0 - 0 0 0 0 - 0 0 0 0 0 0 0 0 0 0 0 0 "   l i n k e d F i e l d I d = " 0 0 0 0 0 0 0 0 - 0 0 0 0 - 0 0 0 0 - 0 0 0 0 - 0 0 0 0 0 0 0 0 0 0 0 0 "   l i n k e d F i e l d I n d e x = " 0 "   i n d e x = " 0 "   f i e l d T y p e = " q u e s t i o n "   f o r m a t E v a l u a t o r T y p e = " f o r m a t S t r i n g "   h i d d e n = " f a l s e " > 1 < / f i e l d >  
                     < f i e l d   i d = " 2 f e f 3 f 1 9 - 2 3 2 d - 4 1 4 2 - b 5 2 5 - 1 1 d 8 a 7 6 a 6 e 9 b "   n a m e = " L i b r a r y "   t y p e = " "   o r d e r = " 9 9 9 "   e n t i t y I d = " 2 a 5 8 0 5 d b - 2 1 f b - 4 5 7 d - 9 3 0 c - b 3 f 1 0 a a f 7 d b a "   l i n k e d E n t i t y I d = " 0 0 0 0 0 0 0 0 - 0 0 0 0 - 0 0 0 0 - 0 0 0 0 - 0 0 0 0 0 0 0 0 0 0 0 0 "   l i n k e d F i e l d I d = " 0 0 0 0 0 0 0 0 - 0 0 0 0 - 0 0 0 0 - 0 0 0 0 - 0 0 0 0 0 0 0 0 0 0 0 0 "   l i n k e d F i e l d I n d e x = " 0 "   i n d e x = " 0 "   f i e l d T y p e = " q u e s t i o n "   f o r m a t E v a l u a t o r T y p e = " f o r m a t S t r i n g "   h i d d e n = " f a l s e " > B u d a p e s t < / f i e l d >  
                     < f i e l d   i d = " 3 6 2 d d c e b - 8 f c 2 - 4 e a d - b 5 3 5 - e d 9 e 8 3 5 9 8 3 8 4 "   n a m e = " M a t t e r "   t y p e = " "   o r d e r = " 9 9 9 "   e n t i t y I d = " 2 a 5 8 0 5 d b - 2 1 f b - 4 5 7 d - 9 3 0 c - b 3 f 1 0 a a f 7 d b a "   l i n k e d E n t i t y I d = " 0 0 0 0 0 0 0 0 - 0 0 0 0 - 0 0 0 0 - 0 0 0 0 - 0 0 0 0 0 0 0 0 0 0 0 0 "   l i n k e d F i e l d I d = " 0 0 0 0 0 0 0 0 - 0 0 0 0 - 0 0 0 0 - 0 0 0 0 - 0 0 0 0 0 0 0 0 0 0 0 0 "   l i n k e d F i e l d I n d e x = " 0 "   i n d e x = " 0 "   f i e l d T y p e = " q u e s t i o n "   f o r m a t E v a l u a t o r T y p e = " f o r m a t S t r i n g "   c o i D o c u m e n t F i e l d = " M a t t e r "   h i d d e n = " f a l s e " > 0 0 0 0 1 < / f i e l d >  
                     < f i e l d   i d = " a 3 e e f 5 1 4 - 2 4 7 f - 4 2 8 1 - b 6 a 2 - 3 b 4 d 3 4 b c 6 8 c f "   n a m e = " M a t t e r N a m e "   t y p e = " "   o r d e r = " 9 9 9 "   e n t i t y I d = " 2 a 5 8 0 5 d b - 2 1 f b - 4 5 7 d - 9 3 0 c - b 3 f 1 0 a a f 7 d b a "   l i n k e d E n t i t y I d = " 0 0 0 0 0 0 0 0 - 0 0 0 0 - 0 0 0 0 - 0 0 0 0 - 0 0 0 0 0 0 0 0 0 0 0 0 "   l i n k e d F i e l d I d = " 0 0 0 0 0 0 0 0 - 0 0 0 0 - 0 0 0 0 - 0 0 0 0 - 0 0 0 0 0 0 0 0 0 0 0 0 "   l i n k e d F i e l d I n d e x = " 0 "   i n d e x = " 0 "   f i e l d T y p e = " q u e s t i o n "   f o r m a t E v a l u a t o r T y p e = " f o r m a t S t r i n g "   c o i D o c u m e n t F i e l d = " M a t t e r N a m e "   h i d d e n = " f a l s e " > G e n e r a l   -   H U < / f i e l d >  
                     < f i e l d   i d = " 8 e 8 b 5 8 3 6 - 3 9 1 1 - 4 b a 7 - a 8 c b - 6 5 a 2 4 1 a 1 c 8 7 e "   n a m e = " P r o f i l e F i e l d 1 "   t y p e = " "   o r d e r = " 9 9 9 "   e n t i t y I d = " 2 a 5 8 0 5 d b - 2 1 f b - 4 5 7 d - 9 3 0 c - b 3 f 1 0 a a f 7 d b a "   l i n k e d E n t i t y I d = " 0 0 0 0 0 0 0 0 - 0 0 0 0 - 0 0 0 0 - 0 0 0 0 - 0 0 0 0 0 0 0 0 0 0 0 0 "   l i n k e d F i e l d I d = " 0 0 0 0 0 0 0 0 - 0 0 0 0 - 0 0 0 0 - 0 0 0 0 - 0 0 0 0 0 0 0 0 0 0 0 0 "   l i n k e d F i e l d I n d e x = " 0 "   i n d e x = " 0 "   f i e l d T y p e = " q u e s t i o n "   f o r m a t E v a l u a t o r T y p e = " f o r m a t S t r i n g "   h i d d e n = " f a l s e " / >  
                     < f i e l d   i d = " 5 6 3 d b a 8 1 - 2 9 2 6 - 4 7 c 2 - a 4 3 0 - b 4 f 6 2 a 1 e 2 8 1 7 "   n a m e = " P r o f i l e F i e l d 1 D e s c r i p t i o n "   t y p e = " "   o r d e r = " 9 9 9 "   e n t i t y I d = " 2 a 5 8 0 5 d b - 2 1 f b - 4 5 7 d - 9 3 0 c - b 3 f 1 0 a a f 7 d b a "   l i n k e d E n t i t y I d = " 0 0 0 0 0 0 0 0 - 0 0 0 0 - 0 0 0 0 - 0 0 0 0 - 0 0 0 0 0 0 0 0 0 0 0 0 "   l i n k e d F i e l d I d = " 0 0 0 0 0 0 0 0 - 0 0 0 0 - 0 0 0 0 - 0 0 0 0 - 0 0 0 0 0 0 0 0 0 0 0 0 "   l i n k e d F i e l d I n d e x = " 0 "   i n d e x = " 0 "   f i e l d T y p e = " q u e s t i o n "   f o r m a t E v a l u a t o r T y p e = " f o r m a t S t r i n g "   h i d d e n = " f a l s e " / >  
                     < f i e l d   i d = " c c b 4 a b 0 1 - c c f 4 - 4 5 1 3 - 8 b b c - 6 e f 2 1 4 5 b 1 6 a 6 "   n a m e = " P r o f i l e F i e l d 2 "   t y p e = " "   o r d e r = " 9 9 9 "   e n t i t y I d = " 2 a 5 8 0 5 d b - 2 1 f b - 4 5 7 d - 9 3 0 c - b 3 f 1 0 a a f 7 d b a "   l i n k e d E n t i t y I d = " 0 0 0 0 0 0 0 0 - 0 0 0 0 - 0 0 0 0 - 0 0 0 0 - 0 0 0 0 0 0 0 0 0 0 0 0 "   l i n k e d F i e l d I d = " 0 0 0 0 0 0 0 0 - 0 0 0 0 - 0 0 0 0 - 0 0 0 0 - 0 0 0 0 0 0 0 0 0 0 0 0 "   l i n k e d F i e l d I n d e x = " 0 "   i n d e x = " 0 "   f i e l d T y p e = " q u e s t i o n "   f o r m a t E v a l u a t o r T y p e = " f o r m a t S t r i n g "   h i d d e n = " f a l s e " / >  
                     < f i e l d   i d = " c 0 4 7 b 3 6 9 - 4 d f e - 4 4 6 0 - 8 9 6 1 - 5 e d b 5 3 4 4 7 c f f "   n a m e = " P r o f i l e F i e l d 2 D e s c r i p t i o n "   t y p e = " "   o r d e r = " 9 9 9 "   e n t i t y I d = " 2 a 5 8 0 5 d b - 2 1 f b - 4 5 7 d - 9 3 0 c - b 3 f 1 0 a a f 7 d b a "   l i n k e d E n t i t y I d = " 0 0 0 0 0 0 0 0 - 0 0 0 0 - 0 0 0 0 - 0 0 0 0 - 0 0 0 0 0 0 0 0 0 0 0 0 "   l i n k e d F i e l d I d = " 0 0 0 0 0 0 0 0 - 0 0 0 0 - 0 0 0 0 - 0 0 0 0 - 0 0 0 0 0 0 0 0 0 0 0 0 "   l i n k e d F i e l d I n d e x = " 0 "   i n d e x = " 0 "   f i e l d T y p e = " q u e s t i o n "   f o r m a t E v a l u a t o r T y p e = " f o r m a t S t r i n g "   h i d d e n = " f a l s e " / >  
                     < f i e l d   i d = " 0 a c 0 d 9 8 3 - 7 d 0 f - 4 0 b 2 - a e 0 2 - c 4 6 9 a d 3 7 b 7 f e "   n a m e = " R e f r e s h O n P r o f i l e C h a n g e "   t y p e = " "   o r d e r = " 9 9 9 "   e n t i t y I d = " 2 a 5 8 0 5 d b - 2 1 f b - 4 5 7 d - 9 3 0 c - b 3 f 1 0 a a f 7 d b a "   l i n k e d E n t i t y I d = " 0 0 0 0 0 0 0 0 - 0 0 0 0 - 0 0 0 0 - 0 0 0 0 - 0 0 0 0 0 0 0 0 0 0 0 0 "   l i n k e d F i e l d I d = " 0 0 0 0 0 0 0 0 - 0 0 0 0 - 0 0 0 0 - 0 0 0 0 - 0 0 0 0 0 0 0 0 0 0 0 0 "   l i n k e d F i e l d I n d e x = " 0 "   i n d e x = " 0 "   f i e l d T y p e = " q u e s t i o n "   f o r m a t E v a l u a t o r T y p e = " f o r m a t S t r i n g "   h i d d e n = " f a l s e " / >  
                     < f i e l d   i d = " a 0 6 3 5 d f 7 - 3 c 7 1 - 4 e b c - 9 b 8 6 - 0 d d d f e a 3 d 5 3 6 "   n a m e = " R e f r e s h O n S a v e A s "   t y p e = " "   o r d e r = " 9 9 9 "   e n t i t y I d = " 2 a 5 8 0 5 d b - 2 1 f b - 4 5 7 d - 9 3 0 c - b 3 f 1 0 a a f 7 d b a "   l i n k e d E n t i t y I d = " 0 0 0 0 0 0 0 0 - 0 0 0 0 - 0 0 0 0 - 0 0 0 0 - 0 0 0 0 0 0 0 0 0 0 0 0 "   l i n k e d F i e l d I d = " 0 0 0 0 0 0 0 0 - 0 0 0 0 - 0 0 0 0 - 0 0 0 0 - 0 0 0 0 0 0 0 0 0 0 0 0 "   l i n k e d F i e l d I n d e x = " 0 "   i n d e x = " 0 "   f i e l d T y p e = " q u e s t i o n "   f o r m a t E v a l u a t o r T y p e = " f o r m a t S t r i n g "   h i d d e n = " f a l s e " / >  
                     < f i e l d   i d = " 0 1 a 5 9 1 9 e - 9 f 8 0 - 4 7 f 4 - 9 3 c 4 - a 9 7 8 7 8 0 8 8 c 9 c "   n a m e = " S e r v e r "   t y p e = " "   o r d e r = " 9 9 9 "   e n t i t y I d = " 2 a 5 8 0 5 d b - 2 1 f b - 4 5 7 d - 9 3 0 c - b 3 f 1 0 a a f 7 d b a "   l i n k e d E n t i t y I d = " 0 0 0 0 0 0 0 0 - 0 0 0 0 - 0 0 0 0 - 0 0 0 0 - 0 0 0 0 0 0 0 0 0 0 0 0 "   l i n k e d F i e l d I d = " 0 0 0 0 0 0 0 0 - 0 0 0 0 - 0 0 0 0 - 0 0 0 0 - 0 0 0 0 0 0 0 0 0 0 0 0 "   l i n k e d F i e l d I n d e x = " 0 "   i n d e x = " 0 "   f i e l d T y p e = " q u e s t i o n "   f o r m a t E v a l u a t o r T y p e = " f o r m a t S t r i n g "   h i d d e n = " f a l s e " > B u d a p e s t D M S . c m c k . c o m < / f i e l d >  
                     < f i e l d   i d = " a 0 0 2 e 7 8 a - 8 e 1 8 - 4 3 7 5 - b e f 7 - 9 f 6 8 7 e 9 3 1 f 6 5 "   n a m e = " T i t l e "   t y p e = " "   o r d e r = " 9 9 9 "   e n t i t y I d = " 2 a 5 8 0 5 d b - 2 1 f b - 4 5 7 d - 9 3 0 c - b 3 f 1 0 a a f 7 d b a "   l i n k e d E n t i t y I d = " 0 0 0 0 0 0 0 0 - 0 0 0 0 - 0 0 0 0 - 0 0 0 0 - 0 0 0 0 0 0 0 0 0 0 0 0 "   l i n k e d F i e l d I d = " 0 0 0 0 0 0 0 0 - 0 0 0 0 - 0 0 0 0 - 0 0 0 0 - 0 0 0 0 0 0 0 0 0 0 0 0 "   l i n k e d F i e l d I n d e x = " 0 "   i n d e x = " 0 "   f i e l d T y p e = " q u e s t i o n "   f o r m a t E v a l u a t o r T y p e = " f o r m a t S t r i n g "   h i d d e n = " f a l s e " > B l a c k   B o x   o r   G l a s s   B o x ?   T r a n s p a r e n c y   C h a l l e n g e s   C o n c e r n i n g   G e n e r a t i v e   A I   S y s t e m s _ p r e s e n t a t i o n _ 2 1 1 1 2 0 2 4 < / f i e l d >  
                     < f i e l d   i d = " 7 5 3 2 7 c a 1 - c 6 c b - 4 7 8 0 - 8 a 2 2 - 2 1 8 1 7 3 d 5 2 c 3 7 "   n a m e = " T y p i s t "   t y p e = " "   o r d e r = " 9 9 9 "   e n t i t y I d = " 2 a 5 8 0 5 d b - 2 1 f b - 4 5 7 d - 9 3 0 c - b 3 f 1 0 a a f 7 d b a "   l i n k e d E n t i t y I d = " 0 0 0 0 0 0 0 0 - 0 0 0 0 - 0 0 0 0 - 0 0 0 0 - 0 0 0 0 0 0 0 0 0 0 0 0 "   l i n k e d F i e l d I d = " 0 0 0 0 0 0 0 0 - 0 0 0 0 - 0 0 0 0 - 0 0 0 0 - 0 0 0 0 0 0 0 0 0 0 0 0 "   l i n k e d F i e l d I n d e x = " 0 "   i n d e x = " 0 "   f i e l d T y p e = " q u e s t i o n "   f o r m a t E v a l u a t o r T y p e = " f o r m a t S t r i n g "   h i d d e n = " f a l s e " > A A H T < / f i e l d >  
                     < f i e l d   i d = " 3 8 8 a 1 e 1 3 - 9 9 7 8 - 4 5 4 7 - 8 c 3 9 - 2 9 b 8 9 a 1 1 d 7 2 a "   n a m e = " W o r k s p a c e I d "   t y p e = " "   o r d e r = " 9 9 9 "   e n t i t y I d = " 2 a 5 8 0 5 d b - 2 1 f b - 4 5 7 d - 9 3 0 c - b 3 f 1 0 a a f 7 d b a "   l i n k e d E n t i t y I d = " 0 0 0 0 0 0 0 0 - 0 0 0 0 - 0 0 0 0 - 0 0 0 0 - 0 0 0 0 0 0 0 0 0 0 0 0 "   l i n k e d F i e l d I d = " 0 0 0 0 0 0 0 0 - 0 0 0 0 - 0 0 0 0 - 0 0 0 0 - 0 0 0 0 0 0 0 0 0 0 0 0 "   l i n k e d F i e l d I n d e x = " 0 "   i n d e x = " 0 "   f i e l d T y p e = " q u e s t i o n "   f o r m a t E v a l u a t o r T y p e = " f o r m a t S t r i n g "   h i d d e n = " f a l s e " > B u d a p e s t ! 2 0 5 7 1 8 < / f i e l d >  
                     < f i e l d   i d = " 6 1 3 3 8 c 1 d - 5 0 7 a - 4 3 b 6 - a 0 e 1 - 5 9 b 7 3 b 3 3 9 b 9 8 "   n a m e = " D i s c l a i m e r   1 "   t y p e = " "   o r d e r = " 9 9 9 "   e n t i t y I d = " 8 9 2 2 f c e c - 7 e d 9 - 4 3 8 2 - 9 a 6 4 - 4 1 4 e 8 0 4 c 5 d 2 d "   l i n k e d E n t i t y I d = " 0 0 0 0 0 0 0 0 - 0 0 0 0 - 0 0 0 0 - 0 0 0 0 - 0 0 0 0 0 0 0 0 0 0 0 0 "   l i n k e d F i e l d I d = " 0 0 0 0 0 0 0 0 - 0 0 0 0 - 0 0 0 0 - 0 0 0 0 - 0 0 0 0 0 0 0 0 0 0 0 0 "   l i n k e d F i e l d I n d e x = " 0 "   i n d e x = " 0 "   f i e l d T y p e = " q u e s t i o n "   f o r m a t E v a l u a t o r T y p e = " f o r m a t S t r i n g "   h i d d e n = " f a l s e " / >  
                     < f i e l d   i d = " 6 1 b 1 6 f 5 c - b 0 8 6 - 4 5 f 2 - 8 3 0 a - 2 2 8 9 b 7 a 3 3 1 7 e "   n a m e = " D i s c l a i m e r   2 "   t y p e = " "   o r d e r = " 9 9 9 "   e n t i t y I d = " 8 9 2 2 f c e c - 7 e d 9 - 4 3 8 2 - 9 a 6 4 - 4 1 4 e 8 0 4 c 5 d 2 d "   l i n k e d E n t i t y I d = " 0 0 0 0 0 0 0 0 - 0 0 0 0 - 0 0 0 0 - 0 0 0 0 - 0 0 0 0 0 0 0 0 0 0 0 0 "   l i n k e d F i e l d I d = " 0 0 0 0 0 0 0 0 - 0 0 0 0 - 0 0 0 0 - 0 0 0 0 - 0 0 0 0 0 0 0 0 0 0 0 0 "   l i n k e d F i e l d I n d e x = " 0 "   i n d e x = " 0 "   f i e l d T y p e = " q u e s t i o n "   f o r m a t E v a l u a t o r T y p e = " f o r m a t S t r i n g "   h i d d e n = " f a l s e " / >  
                     < f i e l d   i d = " 1 4 8 3 f b 6 6 - 9 6 c 4 - 4 3 a b - 8 9 f 8 - 1 5 8 9 0 a a 3 e 7 7 f "   n a m e = " D i s c l a i m e r   3 "   t y p e = " "   o r d e r = " 9 9 9 "   e n t i t y I d = " 8 9 2 2 f c e c - 7 e d 9 - 4 3 8 2 - 9 a 6 4 - 4 1 4 e 8 0 4 c 5 d 2 d "   l i n k e d E n t i t y I d = " 0 0 0 0 0 0 0 0 - 0 0 0 0 - 0 0 0 0 - 0 0 0 0 - 0 0 0 0 0 0 0 0 0 0 0 0 "   l i n k e d F i e l d I d = " 0 0 0 0 0 0 0 0 - 0 0 0 0 - 0 0 0 0 - 0 0 0 0 - 0 0 0 0 0 0 0 0 0 0 0 0 "   l i n k e d F i e l d I n d e x = " 0 "   i n d e x = " 0 "   f i e l d T y p e = " q u e s t i o n "   f o r m a t E v a l u a t o r T y p e = " f o r m a t S t r i n g "   h i d d e n = " f a l s e " / >  
                     < f i e l d   i d = " d 1 b 2 5 e 2 1 - 2 1 8 f - 4 a e 8 - b b 4 a - 3 1 d 4 5 5 5 9 f d 5 8 "   n a m e = " D i s c l a i m e r   4 "   t y p e = " "   o r d e r = " 9 9 9 "   e n t i t y I d = " 8 9 2 2 f c e c - 7 e d 9 - 4 3 8 2 - 9 a 6 4 - 4 1 4 e 8 0 4 c 5 d 2 d "   l i n k e d E n t i t y I d = " 0 0 0 0 0 0 0 0 - 0 0 0 0 - 0 0 0 0 - 0 0 0 0 - 0 0 0 0 0 0 0 0 0 0 0 0 "   l i n k e d F i e l d I d = " 0 0 0 0 0 0 0 0 - 0 0 0 0 - 0 0 0 0 - 0 0 0 0 - 0 0 0 0 0 0 0 0 0 0 0 0 "   l i n k e d F i e l d I n d e x = " 0 "   i n d e x = " 0 "   f i e l d T y p e = " q u e s t i o n "   f o r m a t E v a l u a t o r T y p e = " f o r m a t S t r i n g "   h i d d e n = " f a l s e " / >  
                     < f i e l d   i d = " c b f 5 1 a 3 f - 5 e c 6 - 4 5 d 8 - 8 b a 8 - e 8 c f a b 2 6 3 1 e c "   n a m e = " D i s c l a i m e r   5 "   t y p e = " "   o r d e r = " 9 9 9 "   e n t i t y I d = " 8 9 2 2 f c e c - 7 e d 9 - 4 3 8 2 - 9 a 6 4 - 4 1 4 e 8 0 4 c 5 d 2 d "   l i n k e d E n t i t y I d = " 0 0 0 0 0 0 0 0 - 0 0 0 0 - 0 0 0 0 - 0 0 0 0 - 0 0 0 0 0 0 0 0 0 0 0 0 "   l i n k e d F i e l d I d = " 0 0 0 0 0 0 0 0 - 0 0 0 0 - 0 0 0 0 - 0 0 0 0 - 0 0 0 0 0 0 0 0 0 0 0 0 "   l i n k e d F i e l d I n d e x = " 0 "   i n d e x = " 0 "   f i e l d T y p e = " q u e s t i o n "   f o r m a t E v a l u a t o r T y p e = " f o r m a t S t r i n g "   h i d d e n = " f a l s e " / >  
                     < f i e l d   i d = " 7 5 c 0 f 9 c 2 - 2 4 8 0 - 4 1 e 3 - a 5 d 1 - 7 3 d b 6 7 c 8 7 0 5 5 "   n a m e = " D i s c l a i m e r   6 "   t y p e = " "   o r d e r = " 9 9 9 "   e n t i t y I d = " 8 9 2 2 f c e c - 7 e d 9 - 4 3 8 2 - 9 a 6 4 - 4 1 4 e 8 0 4 c 5 d 2 d "   l i n k e d E n t i t y I d = " 0 0 0 0 0 0 0 0 - 0 0 0 0 - 0 0 0 0 - 0 0 0 0 - 0 0 0 0 0 0 0 0 0 0 0 0 "   l i n k e d F i e l d I d = " 0 0 0 0 0 0 0 0 - 0 0 0 0 - 0 0 0 0 - 0 0 0 0 - 0 0 0 0 0 0 0 0 0 0 0 0 "   l i n k e d F i e l d I n d e x = " 0 "   i n d e x = " 0 "   f i e l d T y p e = " q u e s t i o n "   f o r m a t E v a l u a t o r T y p e = " f o r m a t S t r i n g "   h i d d e n = " f a l s e " / >  
                     < f i e l d   i d = " 1 f b c 3 9 a c - f 3 3 7 - 4 8 8 6 - 8 1 b 5 - 7 5 c 4 d a e 8 9 2 a 5 "   n a m e = " D i s p l a y   N a m e " 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            < f i e l d   i d = " c 7 8 8 d 6 c a - 8 e 2 9 - 4 0 8 c - a a a 8 - b 1 e f 5 5 0 7 d a e 8 "   n a m e = " E m a i l "   t y p e = " "   o r d e r = " 9 9 9 "   e n t i t y I d = " 8 9 2 2 f c e c - 7 e d 9 - 4 3 8 2 - 9 a 6 4 - 4 1 4 e 8 0 4 c 5 d 2 d "   l i n k e d E n t i t y I d = " 0 0 0 0 0 0 0 0 - 0 0 0 0 - 0 0 0 0 - 0 0 0 0 - 0 0 0 0 0 0 0 0 0 0 0 0 "   l i n k e d F i e l d I d = " 0 0 0 0 0 0 0 0 - 0 0 0 0 - 0 0 0 0 - 0 0 0 0 - 0 0 0 0 0 0 0 0 0 0 0 0 "   l i n k e d F i e l d I n d e x = " 0 "   i n d e x = " 0 "   f i e l d T y p e = " q u e s t i o n "   f o r m a t E v a l u a t o r T y p e = " f o r m a t S t r i n g "   h i d d e n = " f a l s e " / >  
                     < f i e l d   i d = " f 5 8 d d c f 2 - c 6 0 e - 4 b 4 4 - a e a d - 9 d 3 a 3 d a 4 d 7 e c "   n a m e = " E n t i t y   N a m e   1 " 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            < f i e l d   i d = " c c d c b 1 9 6 - d a 2 b - 4 3 d f - 8 c 0 b - 4 9 d 1 5 c 3 f 5 8 a f "   n a m e = " E n t i t y   N a m e   2 " 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            < f i e l d   i d = " 8 b b 1 6 5 2 8 - f d d a - 4 a 8 8 - a 5 0 b - 1 4 5 b 8 1 8 2 9 6 a 1 "   n a m e = " E n t i t y   N a m e   3 "   t y p e = " "   o r d e r = " 9 9 9 "   e n t i t y I d = " 8 9 2 2 f c e c - 7 e d 9 - 4 3 8 2 - 9 a 6 4 - 4 1 4 e 8 0 4 c 5 d 2 d "   l i n k e d E n t i t y I d = " 0 0 0 0 0 0 0 0 - 0 0 0 0 - 0 0 0 0 - 0 0 0 0 - 0 0 0 0 0 0 0 0 0 0 0 0 "   l i n k e d F i e l d I d = " 0 0 0 0 0 0 0 0 - 0 0 0 0 - 0 0 0 0 - 0 0 0 0 - 0 0 0 0 0 0 0 0 0 0 0 0 "   l i n k e d F i e l d I n d e x = " 0 "   i n d e x = " 0 "   f i e l d T y p e = " q u e s t i o n "   f o r m a t E v a l u a t o r T y p e = " f o r m a t S t r i n g "   h i d d e n = " f a l s e " / >  
                     < f i e l d   i d = " a e 2 5 4 9 2 4 - b e 2 2 - 4 0 a 2 - 9 b b b - 8 7 3 8 2 0 1 f 3 e f f "   n a m e = " E n t i t y   N a m e   4 "   t y p e = " "   o r d e r = " 9 9 9 "   e n t i t y I d = " 8 9 2 2 f c e c - 7 e d 9 - 4 3 8 2 - 9 a 6 4 - 4 1 4 e 8 0 4 c 5 d 2 d "   l i n k e d E n t i t y I d = " 0 0 0 0 0 0 0 0 - 0 0 0 0 - 0 0 0 0 - 0 0 0 0 - 0 0 0 0 0 0 0 0 0 0 0 0 "   l i n k e d F i e l d I d = " 0 0 0 0 0 0 0 0 - 0 0 0 0 - 0 0 0 0 - 0 0 0 0 - 0 0 0 0 0 0 0 0 0 0 0 0 "   l i n k e d F i e l d I n d e x = " 0 "   i n d e x = " 0 "   f i e l d T y p e = " q u e s t i o n "   f o r m a t E v a l u a t o r T y p e = " f o r m a t S t r i n g "   h i d d e n = " f a l s e " / >  
                     < f i e l d   i d = " 1 0 7 5 1 3 a d - 8 2 e f - 4 1 b 6 - a 5 c d - f 4 8 5 5 7 c e 4 b 9 4 "   n a m e = " F a x   N u m b e r "   t y p e = " "   o r d e r = " 9 9 9 "   e n t i t y I d = " 8 9 2 2 f c e c - 7 e d 9 - 4 3 8 2 - 9 a 6 4 - 4 1 4 e 8 0 4 c 5 d 2 d "   l i n k e d E n t i t y I d = " 0 0 0 0 0 0 0 0 - 0 0 0 0 - 0 0 0 0 - 0 0 0 0 - 0 0 0 0 0 0 0 0 0 0 0 0 "   l i n k e d F i e l d I d = " 0 0 0 0 0 0 0 0 - 0 0 0 0 - 0 0 0 0 - 0 0 0 0 - 0 0 0 0 0 0 0 0 0 0 0 0 "   l i n k e d F i e l d I n d e x = " 0 "   i n d e x = " 0 "   f i e l d T y p e = " q u e s t i o n "   f o r m a t E v a l u a t o r T y p e = " f o r m a t S t r i n g "   h i d d e n = " f a l s e " / >  
                     < f i e l d   i d = " 3 a c 9 6 6 0 b - 6 d 6 6 - 4 0 a 6 - a 4 c c - 6 3 6 9 2 b 9 b f 5 3 f "   n a m e = " O f f i c e   B u i l d i n g   A d d r e s s "   t y p e = " "   o r d e r = " 9 9 9 "   e n t i t y I d = " 8 9 2 2 f c e c - 7 e d 9 - 4 3 8 2 - 9 a 6 4 - 4 1 4 e 8 0 4 c 5 d 2 d "   l i n k e d E n t i t y I d = " 0 0 0 0 0 0 0 0 - 0 0 0 0 - 0 0 0 0 - 0 0 0 0 - 0 0 0 0 0 0 0 0 0 0 0 0 "   l i n k e d F i e l d I d = " 0 0 0 0 0 0 0 0 - 0 0 0 0 - 0 0 0 0 - 0 0 0 0 - 0 0 0 0 0 0 0 0 0 0 0 0 "   l i n k e d F i e l d I n d e x = " 0 "   i n d e x = " 0 "   f i e l d T y p e = " q u e s t i o n "   f o r m a t E v a l u a t o r T y p e = " f o r m a t S t r i n g "   h i d d e n = " f a l s e " / >  
                     < f i e l d   i d = " b 8 a 8 2 f 6 6 - 3 3 4 3 - 4 4 3 f - a c 6 a - 3 6 5 2 4 3 e 1 2 b e 2 "   n a m e = " O f f i c e   D X "   t y p e = " "   o r d e r = " 9 9 9 "   e n t i t y I d = " 8 9 2 2 f c e c - 7 e d 9 - 4 3 8 2 - 9 a 6 4 - 4 1 4 e 8 0 4 c 5 d 2 d "   l i n k e d E n t i t y I d = " 0 0 0 0 0 0 0 0 - 0 0 0 0 - 0 0 0 0 - 0 0 0 0 - 0 0 0 0 0 0 0 0 0 0 0 0 "   l i n k e d F i e l d I d = " 0 0 0 0 0 0 0 0 - 0 0 0 0 - 0 0 0 0 - 0 0 0 0 - 0 0 0 0 0 0 0 0 0 0 0 0 "   l i n k e d F i e l d I n d e x = " 0 "   i n d e x = " 0 "   f i e l d T y p e = " q u e s t i o n "   f o r m a t E v a l u a t o r T y p e = " f o r m a t S t r i n g "   h i d d e n = " f a l s e " / >  
                     < f i e l d   i d = " 9 5 9 6 2 6 b d - 7 c a 9 - 4 8 9 7 - 9 0 f 7 - 1 5 d 7 c 9 1 5 f a 5 2 "   n a m e = " O f f i c e   F a x   N u m b e r "   t y p e = " "   o r d e r = " 9 9 9 "   e n t i t y I d = " 8 9 2 2 f c e c - 7 e d 9 - 4 3 8 2 - 9 a 6 4 - 4 1 4 e 8 0 4 c 5 d 2 d "   l i n k e d E n t i t y I d = " 0 0 0 0 0 0 0 0 - 0 0 0 0 - 0 0 0 0 - 0 0 0 0 - 0 0 0 0 0 0 0 0 0 0 0 0 "   l i n k e d F i e l d I d = " 0 0 0 0 0 0 0 0 - 0 0 0 0 - 0 0 0 0 - 0 0 0 0 - 0 0 0 0 0 0 0 0 0 0 0 0 "   l i n k e d F i e l d I n d e x = " 0 "   i n d e x = " 0 "   f i e l d T y p e = " q u e s t i o n "   f o r m a t E v a l u a t o r T y p e = " f o r m a t S t r i n g "   h i d d e n = " f a l s e " / >  
                     < f i e l d   i d = " 9 a 9 1 9 4 6 a - 0 7 0 a - 4 d d c - 8 e 3 7 - 9 6 2 f 0 7 1 5 0 6 b 4 "   n a m e = " O f f i c e   I d "   t y p e = " "   o r d e r = " 9 9 9 "   e n t i t y I d = " 8 9 2 2 f c e c - 7 e d 9 - 4 3 8 2 - 9 a 6 4 - 4 1 4 e 8 0 4 c 5 d 2 d "   l i n k e d E n t i t y I d = " 0 0 0 0 0 0 0 0 - 0 0 0 0 - 0 0 0 0 - 0 0 0 0 - 0 0 0 0 0 0 0 0 0 0 0 0 "   l i n k e d F i e l d I d = " 0 0 0 0 0 0 0 0 - 0 0 0 0 - 0 0 0 0 - 0 0 0 0 - 0 0 0 0 0 0 0 0 0 0 0 0 "   l i n k e d F i e l d I n d e x = " 0 "   i n d e x = " 0 "   f i e l d T y p e = " q u e s t i o n "   f o r m a t E v a l u a t o r T y p e = " f o r m a t S t r i n g "   h i d d e n = " f a l s e " / >  
                     < f i e l d   i d = " f 9 0 c a a 9 6 - 6 3 4 0 - 4 7 7 6 - 9 5 b e - 9 e 5 4 0 8 7 9 9 2 7 5 "   n a m e = " O f f i c e   L o c a t i o n "   t y p e = " "   o r d e r = " 9 9 9 "   e n t i t y I d = " 8 9 2 2 f c e c - 7 e d 9 - 4 3 8 2 - 9 a 6 4 - 4 1 4 e 8 0 4 c 5 d 2 d "   l i n k e d E n t i t y I d = " 0 0 0 0 0 0 0 0 - 0 0 0 0 - 0 0 0 0 - 0 0 0 0 - 0 0 0 0 0 0 0 0 0 0 0 0 "   l i n k e d F i e l d I d = " 0 0 0 0 0 0 0 0 - 0 0 0 0 - 0 0 0 0 - 0 0 0 0 - 0 0 0 0 0 0 0 0 0 0 0 0 "   l i n k e d F i e l d I n d e x = " 0 "   i n d e x = " 0 "   f i e l d T y p e = " q u e s t i o n "   f o r m a t E v a l u a t o r T y p e = " f o r m a t S t r i n g "   h i d d e n = " f a l s e " / >  
                     < f i e l d   i d = " f 5 8 f 6 8 0 f - 7 6 b 3 - 4 b f d - b 1 7 5 - 1 3 4 0 e 1 0 e a 5 a 5 "   n a m e = " O f f i c e   L o c a t i o n   D e f a u l t   V a l u e "   t y p e = " "   o r d e r = " 9 9 9 "   e n t i t y I d = " 8 9 2 2 f c e c - 7 e d 9 - 4 3 8 2 - 9 a 6 4 - 4 1 4 e 8 0 4 c 5 d 2 d "   l i n k e d E n t i t y I d = " 0 0 0 0 0 0 0 0 - 0 0 0 0 - 0 0 0 0 - 0 0 0 0 - 0 0 0 0 0 0 0 0 0 0 0 0 "   l i n k e d F i e l d I d = " 0 0 0 0 0 0 0 0 - 0 0 0 0 - 0 0 0 0 - 0 0 0 0 - 0 0 0 0 0 0 0 0 0 0 0 0 "   l i n k e d F i e l d I n d e x = " 0 "   i n d e x = " 0 "   f i e l d T y p e = " q u e s t i o n "   f o r m a t E v a l u a t o r T y p e = " f o r m a t S t r i n g "   h i d d e n = " f a l s e " / >  
                     < f i e l d   i d = " 3 f 7 5 b 4 3 c - 1 3 8 3 - 4 6 b 6 - b 3 d c - 0 c a 3 b 7 d f b 9 b 9 "   n a m e = " O f f i c e   P o s t a l   A d d r e s s "   t y p e = " "   o r d e r = " 9 9 9 "   e n t i t y I d = " 8 9 2 2 f c e c - 7 e d 9 - 4 3 8 2 - 9 a 6 4 - 4 1 4 e 8 0 4 c 5 d 2 d "   l i n k e d E n t i t y I d = " 0 0 0 0 0 0 0 0 - 0 0 0 0 - 0 0 0 0 - 0 0 0 0 - 0 0 0 0 0 0 0 0 0 0 0 0 "   l i n k e d F i e l d I d = " 0 0 0 0 0 0 0 0 - 0 0 0 0 - 0 0 0 0 - 0 0 0 0 - 0 0 0 0 0 0 0 0 0 0 0 0 "   l i n k e d F i e l d I n d e x = " 0 "   i n d e x = " 0 "   f i e l d T y p e = " q u e s t i o n "   f o r m a t E v a l u a t o r T y p e = " f o r m a t S t r i n g "   h i d d e n = " f a l s e " / >  
                     < f i e l d   i d = " b 6 c 4 4 e 2 9 - 6 9 5 1 - 4 9 a e - a f 1 d - 3 0 f f b 2 6 3 7 6 6 b "   n a m e = " O f f i c e   R e f e r e n c e "   t y p e = " "   o r d e r = " 9 9 9 "   e n t i t y I d = " 8 9 2 2 f c e c - 7 e d 9 - 4 3 8 2 - 9 a 6 4 - 4 1 4 e 8 0 4 c 5 d 2 d "   l i n k e d E n t i t y I d = " 0 0 0 0 0 0 0 0 - 0 0 0 0 - 0 0 0 0 - 0 0 0 0 - 0 0 0 0 0 0 0 0 0 0 0 0 "   l i n k e d F i e l d I d = " 0 0 0 0 0 0 0 0 - 0 0 0 0 - 0 0 0 0 - 0 0 0 0 - 0 0 0 0 0 0 0 0 0 0 0 0 "   l i n k e d F i e l d I n d e x = " 0 "   i n d e x = " 0 "   f i e l d T y p e = " q u e s t i o n "   f o r m a t E v a l u a t o r T y p e = " f o r m a t S t r i n g "   h i d d e n = " f a l s e " / >  
                     < f i e l d   i d = " 4 b a b 1 0 2 b - f 2 f 8 - 4 5 6 8 - b 8 0 c - 4 3 4 6 6 0 a 7 e b 4 8 "   n a m e = " O f f i c e   S e t t i n g s "   t y p e = " "   o r d e r = " 9 9 9 "   e n t i t y I d = " 8 9 2 2 f c e c - 7 e d 9 - 4 3 8 2 - 9 a 6 4 - 4 1 4 e 8 0 4 c 5 d 2 d "   l i n k e d E n t i t y I d = " 0 0 0 0 0 0 0 0 - 0 0 0 0 - 0 0 0 0 - 0 0 0 0 - 0 0 0 0 0 0 0 0 0 0 0 0 "   l i n k e d F i e l d I d = " 0 0 0 0 0 0 0 0 - 0 0 0 0 - 0 0 0 0 - 0 0 0 0 - 0 0 0 0 0 0 0 0 0 0 0 0 "   l i n k e d F i e l d I n d e x = " 0 "   i n d e x = " 0 "   f i e l d T y p e = " q u e s t i o n "   f o r m a t E v a l u a t o r T y p e = " f o r m a t S t r i n g "   h i d d e n = " f a l s e " / >  
                     < f i e l d   i d = " 7 3 5 a 3 4 6 c - f 5 d e - 4 6 d 7 - 8 a 5 9 - f 1 9 b 2 6 e b 2 f 4 9 "   n a m e = " O f f i c e   S w i t c h b o a r d   N u m b e r "   t y p e = " "   o r d e r = " 9 9 9 "   e n t i t y I d = " 8 9 2 2 f c e c - 7 e d 9 - 4 3 8 2 - 9 a 6 4 - 4 1 4 e 8 0 4 c 5 d 2 d "   l i n k e d E n t i t y I d = " 0 0 0 0 0 0 0 0 - 0 0 0 0 - 0 0 0 0 - 0 0 0 0 - 0 0 0 0 0 0 0 0 0 0 0 0 "   l i n k e d F i e l d I d = " 0 0 0 0 0 0 0 0 - 0 0 0 0 - 0 0 0 0 - 0 0 0 0 - 0 0 0 0 0 0 0 0 0 0 0 0 "   l i n k e d F i e l d I n d e x = " 0 "   i n d e x = " 0 "   f i e l d T y p e = " q u e s t i o n "   f o r m a t E v a l u a t o r T y p e = " f o r m a t S t r i n g "   h i d d e n = " f a l s e " / >  
                     < f i e l d   i d = " 2 1 8 a b 6 3 1 - 6 a 5 1 - 4 b c 0 - b 8 e d - 0 a 5 c 4 5 a 1 3 f 0 d "   n a m e = " O f f i c e   T y p e "   t y p e = " "   o r d e r = " 9 9 9 "   e n t i t y I d = " 8 9 2 2 f c e c - 7 e d 9 - 4 3 8 2 - 9 a 6 4 - 4 1 4 e 8 0 4 c 5 d 2 d "   l i n k e d E n t i t y I d = " 0 0 0 0 0 0 0 0 - 0 0 0 0 - 0 0 0 0 - 0 0 0 0 - 0 0 0 0 0 0 0 0 0 0 0 0 "   l i n k e d F i e l d I d = " 0 0 0 0 0 0 0 0 - 0 0 0 0 - 0 0 0 0 - 0 0 0 0 - 0 0 0 0 0 0 0 0 0 0 0 0 "   l i n k e d F i e l d I n d e x = " 0 "   i n d e x = " 0 "   f i e l d T y p e = " q u e s t i o n "   f o r m a t E v a l u a t o r T y p e = " f o r m a t S t r i n g "   h i d d e n = " f a l s e " / >  
                     < f i e l d   i d = " 0 2 c 4 6 b 2 a - b 9 a 7 - 4 8 e 0 - 9 5 5 8 - d b e 8 9 5 9 f e 8 6 0 "   n a m e = " P h o n e   N u m b e r "   t y p e = " "   o r d e r = " 9 9 9 "   e n t i t y I d = " 8 9 2 2 f c e c - 7 e d 9 - 4 3 8 2 - 9 a 6 4 - 4 1 4 e 8 0 4 c 5 d 2 d "   l i n k e d E n t i t y I d = " 0 0 0 0 0 0 0 0 - 0 0 0 0 - 0 0 0 0 - 0 0 0 0 - 0 0 0 0 0 0 0 0 0 0 0 0 "   l i n k e d F i e l d I d = " 0 0 0 0 0 0 0 0 - 0 0 0 0 - 0 0 0 0 - 0 0 0 0 - 0 0 0 0 0 0 0 0 0 0 0 0 "   l i n k e d F i e l d I n d e x = " 0 "   i n d e x = " 0 "   f i e l d T y p e = " q u e s t i o n "   f o r m a t E v a l u a t o r T y p e = " f o r m a t S t r i n g "   h i d d e n = " f a l s e " / >  
                     < f i e l d   i d = " f 6 9 a e d d 5 - 7 e 8 a - 4 d 4 9 - 8 c 0 8 - 9 9 b d 5 0 c e 5 7 a 3 "   n a m e = " R e f e r e n c e "   t y p e = " "   o r d e r = " 9 9 9 "   e n t i t y I d = " 8 9 2 2 f c e c - 7 e d 9 - 4 3 8 2 - 9 a 6 4 - 4 1 4 e 8 0 4 c 5 d 2 d "   l i n k e d E n t i t y I d = " 0 0 0 0 0 0 0 0 - 0 0 0 0 - 0 0 0 0 - 0 0 0 0 - 0 0 0 0 0 0 0 0 0 0 0 0 "   l i n k e d F i e l d I d = " 0 0 0 0 0 0 0 0 - 0 0 0 0 - 0 0 0 0 - 0 0 0 0 - 0 0 0 0 0 0 0 0 0 0 0 0 "   l i n k e d F i e l d I n d e x = " 0 "   i n d e x = " 0 "   f i e l d T y p e = " q u e s t i o n "   f o r m a t E v a l u a t o r T y p e = " f o r m a t S t r i n g "   h i d d e n = " f a l s e " / >  
                     < f i e l d   i d = " 7 5 7 c a a 9 9 - 4 1 c 7 - 4 a 3 1 - a a 9 7 - d 9 e b a 1 3 3 8 a 3 b "   n a m e = " S e t t i n g s "   t y p e = " "   o r d e r = " 9 9 9 "   e n t i t y I d = " 8 9 2 2 f c e c - 7 e d 9 - 4 3 8 2 - 9 a 6 4 - 4 1 4 e 8 0 4 c 5 d 2 d "   l i n k e d E n t i t y I d = " 0 0 0 0 0 0 0 0 - 0 0 0 0 - 0 0 0 0 - 0 0 0 0 - 0 0 0 0 0 0 0 0 0 0 0 0 "   l i n k e d F i e l d I d = " 0 0 0 0 0 0 0 0 - 0 0 0 0 - 0 0 0 0 - 0 0 0 0 - 0 0 0 0 0 0 0 0 0 0 0 0 "   l i n k e d F i e l d I n d e x = " 0 "   i n d e x = " 0 "   f i e l d T y p e = " q u e s t i o n "   f o r m a t E v a l u a t o r T y p e = " f o r m a t S t r i n g "   h i d d e n = " f a l s e " / >  
                     < f i e l d   i d = " 3 8 5 f a e c c - 4 4 9 b - 4 4 9 4 - 9 0 d b - 3 c f 4 6 6 c 3 1 a 8 1 "   n a m e = " U r l "   t y p e = " "   o r d e r = " 9 9 9 "   e n t i t y I d = " 8 9 2 2 f c e c - 7 e d 9 - 4 3 8 2 - 9 a 6 4 - 4 1 4 e 8 0 4 c 5 d 2 d "   l i n k e d E n t i t y I d = " 0 0 0 0 0 0 0 0 - 0 0 0 0 - 0 0 0 0 - 0 0 0 0 - 0 0 0 0 0 0 0 0 0 0 0 0 "   l i n k e d F i e l d I d = " 0 0 0 0 0 0 0 0 - 0 0 0 0 - 0 0 0 0 - 0 0 0 0 - 0 0 0 0 0 0 0 0 0 0 0 0 "   l i n k e d F i e l d I n d e x = " 0 "   i n d e x = " 0 "   f i e l d T y p e = " q u e s t i o n "   f o r m a t E v a l u a t o r T y p e = " f o r m a t S t r i n g "   h i d d e n = " f a l s e " / >  
                     < f i e l d   i d = " b 7 c e f a 4 1 - f 9 d 1 - 4 f 7 3 - a b f 3 - c e 1 4 0 e 7 a 8 4 9 7 "   n a m e = " D a t e "   t y p e = " S y s t e m . D a t e T i m e ,   m s c o r l i b ,   V e r s i o n = 4 . 0 . 0 . 0 ,   C u l t u r e = n e u t r a l ,   P u b l i c K e y T o k e n = b 7 7 a 5 c 5 6 1 9 3 4 e 0 8 9 "   d a t a F o r m a t = " d   M M M M   y y y y "   o r d e r = " 9 9 9 "   e n t i t y I d = " 4 a 2 e f a 0 0 - b 1 c 8 - 4 3 f c - b 2 f d - e e 3 e c 4 2 f 9 0 7 b "   l i n k e d E n t i t y I d = " 0 0 0 0 0 0 0 0 - 0 0 0 0 - 0 0 0 0 - 0 0 0 0 - 0 0 0 0 0 0 0 0 0 0 0 0 "   l i n k e d F i e l d I d = " 0 0 0 0 0 0 0 0 - 0 0 0 0 - 0 0 0 0 - 0 0 0 0 - 0 0 0 0 0 0 0 0 0 0 0 0 "   l i n k e d F i e l d I n d e x = " 0 "   i n d e x = " 0 "   f i e l d T y p e = " q u e s t i o n "   f o r m a t E v a l u a t o r T y p e = " f o r m a t S t r i n g "   h i d d e n = " f a l s e " > 2 2   N o v e m b e r   2 0 2 4 < / f i e l d >  
                     < f i e l d   i d = " 9 0 b 0 3 9 7 8 - e 2 1 7 - 4 e 3 2 - a 4 f e - a 3 2 c b a 5 7 d 1 8 6 "   n a m e = " T e x t "   t y p e = " "   o r d e r = " 9 9 9 "   e n t i t y I d = " a d e 4 a 4 5 4 - e 7 d d - 4 5 b f - a 2 1 9 - 2 b 5 9 a b 9 f 2 4 1 4 " 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1 "   f i e l d T y p e = " q u e s t i o n "   f o r m a t E v a l u a t o r T y p e = " f o r m a t S t r i n g "   h i d d e n = " f a l s e " > F a l s e < / f i e l d > 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1 "   f i e l d T y p e = " q u e s t i o n "   f o r m a t E v a l u a t o r T y p e = " f o r m a t S t r i n g "   h i d d e n = " f a l s e " > F a l s e < / f i e l d >  
                     < f i e l d   i d = " a 8 9 2 6 b a 1 - 7 2 1 c - 4 0 c 7 - b 5 1 2 - 8 6 f 2 f 6 e b 9 b 5 5 "   n a m e = " I m a g e P a t h "   t y p e = " "   o r d e r = " 9 9 9 "   e n t i t y I d = " 2 f 4 e 3 e 8 3 - 5 0 8 8 - 4 d b 9 - b 1 f 7 - 6 c 5 0 7 d e d c 7 4 5 "   l i n k e d E n t i t y I d = " 0 0 0 0 0 0 0 0 - 0 0 0 0 - 0 0 0 0 - 0 0 0 0 - 0 0 0 0 0 0 0 0 0 0 0 0 "   l i n k e d F i e l d I d = " 0 0 0 0 0 0 0 0 - 0 0 0 0 - 0 0 0 0 - 0 0 0 0 - 0 0 0 0 0 0 0 0 0 0 0 0 "   l i n k e d F i e l d I n d e x = " 0 "   i n d e x = " 0 "   f i e l d T y p e = " q u e s t i o n "   f o r m a t E v a l u a t o r T y p e = " f o r m a t S t r i n g "   h i d d e n = " f a l s e " > C : \ P r o g r a m D a t a \ I p h e l i o n \ O u t l i n e \ C o r e \ I m a g e s \ T h e m e   I m a g e s \ C o m b o   7 . j p g < / f i e l d >  
                     < f i e l d   i d = " 3 a a b c c 2 b - 1 0 4 b - 4 d 5 2 - 8 c b b - 5 4 e e 0 7 d e b 8 b 7 "   n a m e = " O f f i c e   U R L "   t y p e = " "   o r d e r = " 9 9 9 "   e n t i t y I d = " 0 9 4 a 3 b 3 a - 5 2 e f - 4 8 4 8 - 9 6 f 7 - b 0 c e 0 4 b d e 2 e 8 "   l i n k e d E n t i t y I d = " 0 0 0 0 0 0 0 0 - 0 0 0 0 - 0 0 0 0 - 0 0 0 0 - 0 0 0 0 0 0 0 0 0 0 0 0 "   l i n k e d F i e l d I d = " 0 0 0 0 0 0 0 0 - 0 0 0 0 - 0 0 0 0 - 0 0 0 0 - 0 0 0 0 0 0 0 0 0 0 0 0 "   l i n k e d F i e l d I n d e x = " 0 "   i n d e x = " 0 "   f i e l d T y p e = " c o i "   f o r m a t E v a l u a t o r T y p e = " f o r m a t S t r i n g "   h i d d e n = " f a l s e " > c m s . l a w < / f i e l d >  
                     < f i e l d   i d = " b 4 c c 1 3 1 9 - 5 4 a 1 - 4 d f 6 - a c e 4 - f 1 4 7 3 0 c 7 c 1 e b "   n a m e = " S e t t i n g s "   t y p e = " "   o r d e r = " 9 9 9 "   e n t i t y I d = " 0 9 4 a 3 b 3 a - 5 2 e f - 4 8 4 8 - 9 6 f 7 - b 0 c e 0 4 b d e 2 e 8 "   l i n k e d E n t i t y I d = " 0 0 0 0 0 0 0 0 - 0 0 0 0 - 0 0 0 0 - 0 0 0 0 - 0 0 0 0 0 0 0 0 0 0 0 0 "   l i n k e d F i e l d I d = " 0 0 0 0 0 0 0 0 - 0 0 0 0 - 0 0 0 0 - 0 0 0 0 - 0 0 0 0 0 0 0 0 0 0 0 0 "   l i n k e d F i e l d I n d e x = " 0 "   i n d e x = " 0 "   f i e l d T y p e = " c o i " 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 H u n g a r y < / f i e l d >  
                     < f i e l d   i d = " b 6 4 0 1 b 6 0 - 6 f 7 5 - 4 6 e d - b 4 d 6 - 5 3 c a 7 4 1 9 5 f 8 8 "   n a m e = " S e t t i n g s "   t y p e = " "   o r d e r = " 9 9 9 "   e n t i t y I d = " 7 c b 9 6 0 b 3 - 2 8 b c - 4 1 e 3 - 8 a d 4 - e 0 5 b 5 8 3 a 6 8 4 b "   l i n k e d E n t i t y I d = " 0 0 0 0 0 0 0 0 - 0 0 0 0 - 0 0 0 0 - 0 0 0 0 - 0 0 0 0 0 0 0 0 0 0 0 0 "   l i n k e d F i e l d I d = " 0 0 0 0 0 0 0 0 - 0 0 0 0 - 0 0 0 0 - 0 0 0 0 - 0 0 0 0 0 0 0 0 0 0 0 0 "   l i n k e d F i e l d I n d e x = " 0 "   i n d e x = " 0 "   f i e l d T y p e = " c o i "   f o r m a t E v a l u a t o r T y p e = " f o r m a t S t r i n g "   h i d d e n = " f a l s e " > C M N O , C M S , D e f a u l t , D e f a u l t , D e f a u l t , D e f a u l t , H E A D 2 , D e f a u l t , D e f a u l t , C M S < / f i e l d >  
         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 A n n a . H o r v a t h @ c m s - c m n o . c o m < / f i e l d >  
                     < f i e l d   i d = " f 6 8 a 9 c f 7 - 6 d 4 5 - 4 4 5 b - 9 1 d c - 1 4 1 5 6 5 f 5 b d 1 b "   n a m e = " F i l e   P a t h s - L o g o s   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 C : \ P r o g r a m D a t a \ I p h e l i o n \ O u t l i n e \ C o r e \ I m a g e s \ L o g o s \ P P T \ < / f i e l d >  
                     < f i e l d   i d = " a e e 2 8 f 9 f - 4 9 e d - 4 8 e 4 - b 6 2 7 - a b 7 e a f f 6 b 5 9 c "   n a m e = " L o g o   N a m e - P P T   H e a d e r   D a r k " 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 C M S _ L o g o _ H e a d e r _ P P T _ [ F I R M N A M E ] _ p o s . p n g < / f i e l d >  
                     < f i e l d   i d = " 5 0 a 0 4 f a a - e 7 8 8 - 4 7 2 5 - b 5 f f - 6 8 d 6 5 6 5 2 3 6 0 0 "   n a m e = " P i t c h - B a c k   P a g e - 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 T h e   i n f o r m a t i o n   h e l d   i n   t h i s   p u b l i c a t i o n   i s   f o r   g e n e r a l   p u r p o s e s   a n d   g u i d a n c e   o n l y   a n d   d o e s   n o t   p u r p o r t   t o   c o n s t i t u t e   l e g a l   o r   p r o f e s s i o n a l   a d v i c e . < / f i e l d >  
                     < f i e l d   i d = " 6 d 5 4 8 0 6 9 - 7 7 1 1 - 4 d 0 6 - b e f a - d c a 9 e 5 e b 2 4 f 0 "   n a m e = " P i t c h - B a c k   p a g e - L a w N o w   S u b 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  s u b s c r i p t i o n   s e r v i c e   f o r   l e g a l   a r t i c l e s   o n   a   v a r i e t y   o f   t o p i c s   d e l i v e r e d   b y   e m a i l .   < / f i e l d >  
                     < f i e l d   i d = " 1 2 1 5 8 d 1 8 - 9 9 3 9 - 4 2 5 6 - b b 3 9 - b a 0 0 2 c e 4 6 f e 6 "   n a m e = " P i t c h - B a c k   p a g e - L a w N o w   U R L " 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 c m s - l a w n o w . c o m < / f i e l d >  
                     < f i e l d   i d = " 6 7 0 6 5 3 8 4 - 5 7 4 e - 4 2 d e - 9 d e d - c 9 4 8 f a a 2 9 5 c 1 "   n a m e = " S t a f f F e m a l e 1 " 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 5 9 < / f i e l d >  
                     < f i e l d   i d = " 3 0 e 1 6 a a e - 3 a f 4 - 4 f 7 4 - 9 d 4 0 - b 2 f 8 a 5 f 4 5 b 6 d "   n a m e = " L a w y e r s F e m a l e 1 " 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 5 1 < / f i e l d >  
                     < f i e l d   i d = " 6 b c 6 8 b f 1 - 3 5 a e - 4 2 5 2 - b 0 b 6 - 7 1 3 0 1 f b b 5 b 8 f "   n a m e = " N o S t a f f " 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 & g t ;   9 , 8 0 0 < / f i e l d >  
                     < f i e l d   i d = " a 0 3 1 c 3 d c - e c e a - 4 0 5 d - a 4 0 d - 5 9 2 b b b 6 9 3 7 6 9 "   n a m e = " N o L a w y 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 & g t ;   6 , 3 0 0 < / f i e l d >  
                     < f i e l d   i d = " 2 d 4 5 7 7 2 5 - b 3 8 4 - 4 3 b 0 - 8 3 4 0 - 5 d 2 9 7 2 8 6 5 e f f "   n a m e = " N e w 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 5 4 < / f i e l d >  
                     < f i e l d   i d = " 5 a 6 1 a 0 c d - 7 c b 8 - 4 9 7 5 - b b 5 4 - 3 b 8 a a 5 0 8 1 e 6 0 "   n a m e = " Y e a r 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 2 0 2 3 , < / f i e l d >  
                     < f i e l d   i d = " 1 c 3 0 5 f 7 c - 0 8 8 5 - 4 e e 5 - a 2 1 7 - b d 9 9 4 6 2 5 4 9 1 3 "   n a m e = " T o t a l 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 1 , 3 0 0 < / f i e l d >  
                     < f i e l d   i d = " 9 b 0 4 2 6 7 f - 0 2 e 0 - 4 2 1 5 - 8 c 0 2 - 3 7 5 3 b d 6 8 5 7 7 9 "   n a m e = " N o C i t 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 7 9 < / f i e l d >  
                     < f i e l d   i d = " b 6 0 8 0 d e 9 - 3 b 0 7 - 4 1 d c - a 6 c c - 2 c 3 6 d f 5 6 6 5 2 f "   n a m e = " N o C o u n t r 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 4 7 < / f i e l d >  
                     < f i e l d   i d = " 6 d 7 d f b d 2 - 4 7 2 a - 4 0 3 e - 8 9 7 7 - 3 0 0 b 6 4 f 0 1 4 a d "   n a m e = " N o P r a c t i c e G r o u p 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 1 9   P r a c t i c e   a n d   S e c t o r   G r o u p s  
 w o r k i n g   a c r o s s   o f f i c e s < / f i e l d >  
                     < f i e l d   i d = " 2 e 6 a 1 8 1 2 - e 8 d 9 - 4 1 f 9 - b 9 1 c - 2 2 1 4 d f 9 7 5 3 4 3 "   n a m e = " T u r n o v 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 E U R   1 . 9 5 7 b n < / f i e l d >  
                     < f i e l d   i d = " 8 8 9 c 7 3 d 5 - e 0 9 9 - 4 e 1 f - b 0 6 c - 1 f 2 e d f 5 9 f 7 e 3 "   n a m e = " Y e a r T u r n o v 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 t u r n o v e r   f o r   2 0 2 3 < / f i e l d >  
                     < f i e l d   i d = " e a b 1 b 1 1 d - 2 5 4 1 - 4 5 8 a - 8 b 0 b - 7 a f 7 0 5 5 1 e b 3 e "   n a m e = " P P T - L a w N o w   L i n e " 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  -   -   -   -   -   -   -   -   -   -   -   -   -   -   -   -   -   -   -   -   -   -   -   -   -   -   -   -   -   -   -   -   -   -   -   -   -   -   -   -   -   -   -   -   -   -   -   -   -   -   -   -   -   -   -   -   -   -   -   -   -   -   -   -   -   -   -   -   -   -   -   -   -   -   -   -   -   -   -   -   -   -   -   -   - < / f i e l d >  
                     < f i e l d   i d = " b d 9 8 4 3 c c - d 2 5 9 - 4 2 1 c - 9 3 5 3 - f 5 d 7 e c 6 f 0 2 2 b "   n a m e = " S t a f f " 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 S t a f f < / f i e l d >  
                     < f i e l d   i d = " d e 2 9 4 7 8 2 - f 9 a b - 4 c 3 2 - 8 b 8 4 - a 6 2 a 6 0 d 2 c 2 c 2 "   n a m e = " L a w y 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 L a w y e r s < / f i e l d >  
                     < f i e l d   i d = " 6 b f a 6 1 f 2 - f 2 1 9 - 4 5 8 5 - 9 3 2 8 - 7 1 4 9 9 9 0 c 3 1 6 c "   n a m e = " O f f i c 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 o f f i c e s < / f i e l d >  
                     < f i e l d   i d = " d c b 8 4 7 f 1 - e 3 2 1 - 4 9 4 c - b b f b - 3 6 0 8 2 2 f 4 5 8 e c "   n a m e = " C i t 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 c i t i e s < / f i e l d >  
                     < f i e l d   i d = " 4 0 5 c c 4 7 8 - 6 d 7 3 - 4 2 d e - 9 7 2 5 - 6 2 a f 3 1 c 4 c d 3 f "   n a m e = " C o u n t r 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 c o u n t r i e s < / f i e l d >  
                     < f i e l d   i d = " 6 4 f 1 e 0 d 8 - b e 6 9 - 4 c a 7 - b a d 0 - 3 f a 5 c 4 b 5 c a 7 f "   n a m e = " N o O f f i c 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 8 4 < / f i e l d >  
                     < f i e l d   i d = " f 0 b 8 d 7 0 2 - c b 7 4 - 4 c 4 1 - 8 e e f - 4 a a 2 4 c f 4 b 7 b e "   n a m e = " P a r t n e r s _ T E 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 & l t ; b & g t ; & l t ; f o n t   s i z e = " 6 4 " & g t ; 5 4 & l t ; / f o n t & g t ;   n e w   p a r t n e r s & l t ; / b & g t ;   & l t ; b & g t ; i n   2 0 2 3 , & l t ; / b & g t ;   t a k i n g   t h e   t o t a l   t o   o v e r   < / f i e l d >  
                     < f i e l d   i d = " 9 c 7 0 2 e d f - 2 3 8 f - 4 3 4 2 - 9 d 1 1 - 4 9 e 8 0 1 8 f f a a 9 "   n a m e = " T u r n o v e r _ 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 E U R  
 1 . 9 5 7 b n < / f i e l d >  
                     < f i e l d   i d = " c 0 0 1 a 3 5 e - 2 7 4 a - 4 9 f 7 - 9 c c f - a 5 5 9 c 9 3 6 1 b 9 2 "   n a m e = " C o r e - C M S   E E I G   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 L T F   L i m i t e d   ( C M S   L T F )   i s   a   c o m p a n y   l i m i t e d   b y   g u a r a n t e e   i n c o r p o r a t e d   i n   E n g l a n d   & a m p ;   W a l e s   ( n o .   1 5 3 6 7 7 5 2 )   w h o s e   r e g i s t e r e d   o f f i c e   i s   a t   C a n n o n   P l a c e ,   7 8   C a n n o n   S t r e e t ,   L o n d o n   E C 4 N   6 A F   U n i t e d   K i n g d o m .   C M S   L T F   c o o r d i n a t e s   t h e   C M S   o r g a n i s a t i o n   o f   i n d e p e n d e n t   l a w   f i r m s .   C M S   L T F   p r o v i d e s   n o   c l i e n t   s e r v i c e s .   S u c h   s e r v i c e s   a r e   s o l e l y   p r o v i d e d   b y   C M S   L T F  s   m e m b e r   f i r m s   i n   t h e i r   r e s p e c t i v e   j u r i s d i c t i o n s .   C M S   L T F   a n d   e a c h   o f   i t s   m e m b e r   f i r m s   a r e   s e p a r a t e   a n d   l e g a l l y   d i s t i n c t   e n t i t i e s ,   a n d   n o   s u c h   e n t i t y   h a s   a n y   a u t h o r i t y   t o   b i n d   a n y   o t h e r .   C M S   L T F   a n d   e a c h   m e m b e r   f i r m   a r e   l i a b l e   o n l y   f o r   t h e i r   o w n   a c t s   o r   o m i s s i o n s   a n d   n o t   t h o s e   o f   e a c h   o t h e r .   T h e   b r a n d   n a m e    C M S    a n d   t h e   t e r m    f i r m    a r e   u s e d   t o   r e f e r   t o   s o m e   o r   a l l   o f   t h e   m e m b e r   f i r m s   o r   t h e i r   o f f i c e s ;   d e t a i l s   c a n   b e   f o u n d   u n d e r    l e g a l   i n f o r m a t i o n    i n   t h e   f o o t e r   o f   c m s . l a w . < / f i e l d >  
                     < f i e l d   i d = " 6 5 8 4 8 4 7 b - d d 2 2 - 4 d 8 f - a e 1 0 - a f b 3 2 2 f f b 6 d 0 "   n a m e = " C o r e - G l o b a l   O f f i c e   L i 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 A b e r d e e n ,   A b u   D h a b i ,   A m s t e r d a m ,   A n t w e r p ,   B a r c e l o n a ,   B e i j i n g ,   B e l g r a d e ,   B e r g e n ,   B e r l i n ,   B o g o t � ,   B r a t i s l a v a ,   B r i s b a n e ,   B r i s t o l ,   B r u s s e l s ,   B u c h a r e s t ,   B u d a p e s t ,   C a s a b l a n c a ,   C o l o g n e ,   C � c u t a , 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 S � o   P a u l o ,   S a r a j e v o ,   S h a n g h a i ,   S h e f f i e l d ,   S i n g a p o r e ,   S k o p j e ,   S o f i a ,   S t a v a n g e r ,   S t o c k h o l m ,   S t r a s b o u r g ,   S t u t t g a r t ,   T e l   A v i v ,   T i r a n a ,   V i e n n a ,   W a r s a w ,   Z a g r e b   a n d   Z u r i c h . < / f i e l d >  
                     < f i e l d   i d = " 2 4 0 a 4 e e d - a 0 9 6 - 4 a a f - b 8 1 f - 8 6 b b 4 8 4 d f d a 0 "   n a m e = " P i t c h - B a c k   p a g e - L a w N o w 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 Y o u r   f r e e   o n l i n e   l e g a l   i n f o r m a t i o n   s e r v i c e .   < / f i e l d >  
                     < f i e l d   i d = " d 4 8 9 b e 4 e - 7 6 f 4 - 4 a 0 0 - 9 c 2 c - 9 e 3 1 4 e e 9 4 3 a c "   n a m e = " L e t t e r h e a d   S e t t i n g s - D e f a u l 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 F A O _ O F F , Y o u r R e f _ O F F , C M S L o c a t i o n s _ O N , F I L E N U M _ O F F , A u t h o r N a m e _ O N , D M S _ O N , I n c C o u n t r y _ O N , A u t h o r J o b _ O F F , C o m m a s _ O F F , O u r s R e f _ O N < / f i e l d > 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d o c u m e n t F r a g m e n t >  
         < d o c u m e n t F r a g m e n t   d i s p l a y N a m e = " & l t ; ? x m l   v e r s i o n = & q u o t ; 1 . 0 & q u o t ;   e n c o d i n g = & q u o t ; u t f - 1 6 & q u o t ; ? & g t ; & # x A ; & l t ; u i L o c a l i z e d S t r i n g   x m l n s : x s d = & q u o t ; h t t p : / / w w w . w 3 . o r g / 2 0 0 1 / X M L S c h e m a & q u o t ;   x m l n s : x s i = & q u o t ; h t t p : / / w w w . w 3 . o r g / 2 0 0 1 / X M L S c h e m a - i n s t a n c e & q u o t ; & g t ; & # x A ;     & l t ; t y p e & g t ; f i x e d & l t ; / t y p e & g t ; & # x A ; & l t ; / u i L o c a l i z e d S t r i n g & g t ; "   t a g = " B 3 2 F 3 D F 1 E 2 2 8 4 8 5 3 A 2 3 8 1 0 8 2 A 6 E F 7 E 2 7 "   n a m e = " c o v e r _ w i t h _ i m a g e "   c a t e g o r y = " c o v e r " >  
             < t e m p l a t e   i d = " 1 0 e b 1 c 7 9 - 5 2 2 f - 4 b 2 9 - b 4 f d - 4 e 3 9 2 0 b 8 f e 6 9 "   n a m e = " & l t ; ? x m l   v e r s i o n = & q u o t ; 1 . 0 & q u o t ;   e n c o d i n g = & q u o t ; u t f - 1 6 & q u o t ; ? & g t ; & # x A ; & l t ; u i L o c a l i z e d S t r i n g   x m l n s : x s d = & q u o t ; h t t p : / / w w w . w 3 . o r g / 2 0 0 1 / X M L S c h e m a & q u o t ;   x m l n s : x s i = & q u o t ; h t t p : / / w w w . w 3 . o r g / 2 0 0 1 / X M L S c h e m a - i n s t a n c e & q u o t ; & g t ; & # x A ;     & l t ; t y p e & g t ; l a b e l & l t ; / t y p e & g t ; & # x A ;     & l t ; t e x t & g t ; S B   W i z a r d - P P T   T i t l e   s l i d e   w i t h   i m a g e & l t ; / t e x t & g t ; & # x A ; & l t ; / u i L o c a l i z e d S t r i n g & g t ; "   d o c u m e n t I d = " 0 0 0 0 0 0 0 0 - 0 0 0 0 - 0 0 0 0 - 0 0 0 0 - 0 0 0 0 0 0 0 0 0 0 0 0 "   v e r s i o n = " 0 "   s c h e m a V e r s i o n = " 1 "   w o r d V e r s i o n = " "   l a n g u a g e I s o = " e n - G B "   o f f i c e I d = " 5 1 8 4 5 9 f 6 - c 7 a f - 4 5 e c - 9 b 0 5 - 4 5 a 8 a e c 5 8 1 a 6 "   h e l p U r l = " & l t ; ? x m l   v e r s i o n = & q u o t ; 1 . 0 & q u o t ;   e n c o d i n g = & q u o t ; u t f - 1 6 & q u o t ; ? & g t ; & # x A ; & l t ; u i L o c a l i z e d S t r i n g   x m l n s : x s d = & q u o t ; h t t p : / / w w w . w 3 . o r g / 2 0 0 1 / X M L S c h e m a & q u o t ;   x m l n s : x s i = & q u o t ; h t t p : / / w w w . w 3 . o r g / 2 0 0 1 / X M L S c h e m a - i n s t a n c e & q u o t ; & g t ; & # x A ;     & l t ; t y p e & g t ; f i x e d & l t ; / t y p e & g t ; & # x A ;     & l t ; t e x t   / & g t ; & # x A ; & l t ; / u i L o c a l i z e d S t r i n g & g t ; "   i m p o r t D a t a = " f a l s e "   w i z a r d H e i g h t = " 0 "   w i z a r d W i d t h = " 9 4 0 "   w i z a r d P a n e l W i d t h = " 0 "   h i d e W i z a r d I f V a l i d = " f a l s e "   h i d e A u t h o r = " f a l s e "   w i z a r d T a b P o s i t i o n = " n o n e " >  
                 < a u t h o r   x m l n s = " h t t p : / / i p h e l i o n . c o m / w o r d / o u t l i n e / " >  
                     < l o c a l i z e d P r o f i l e s / >  
                     < f r o m S e a r c h C o n t a c t > t r u e < / f r o m S e a r c h C o n t a c t >  
                     < i d > a f 0 5 6 b f 2 - c d a f - 4 2 3 b - 8 a 3 9 - 3 1 b 5 f d 3 0 5 3 4 6 < / i d >  
                     < n a m e > A n n a   H o r v a t h < / n a m e >  
                     < i n i t i a l s > A H < / i n i t i a l s >  
                     < p r i m a r y O f f i c e > B u d a p e s t < / p r i m a r y O f f i c e >  
                     < p r i m a r y O f f i c e I d > 5 1 8 4 5 9 f 6 - c 7 a f - 4 5 e c - 9 b 0 5 - 4 5 a 8 a e c 5 8 1 a 6 < / p r i m a r y O f f i c e I d >  
                     < p r i m a r y L a n g u a g e I s o > e n - G B < / p r i m a r y L a n g u a g e I s o >  
                     < p h o n e N u m b e r F o r m a t > + X X   X   X X X   X X X X < / p h o n e N u m b e r F o r m a t >  
                     < f a x N u m b e r F o r m a t / >  
                     < m o b i l e N u m b e r F o r m a t / >  
                     < j o b D e s c r i p t i o n > L a w y e r < / j o b D e s c r i p t i o n >  
                     < d e p a r t m e n t > L A I E < / d e p a r t m e n t >  
                     < e m a i l > A n n a . H o r v a t h @ c m s - c m n o . c o m < / e m a i l >  
                     < r a w D i r e c t L i n e > 3 6 1 4 8 3 4 8 8 4 < / r a w D i r e c t L i n e >  
                     < r a w D i r e c t F a x > + 3 6   1   4 8 3   4 8 0 1 < / r a w D i r e c t F a x >  
                     < m o b i l e > + 3 6   3 0   1 8 3   4 7 2 3 < / m o b i l e >  
                     < l o g i n > A n n a . H o r v a t h @ c m s - c m n o . c o m < / l o g i n >  
                     < e m p l y e e I d > 0 1 1 1 8 0 9 < / e m p l y e e I d >  
                     < b a r R e g i s t r a t i o n s / >  
                 < / a u t h o r >  
                 < c o n t e n t C o n t r o l s   x m l n s = " h t t p : / / i p h e l i o n . c o m / w o r d / o u t l i n e / " >  
                     < c o n t e n t C o n t r o l   i d = " c 5 e b d 8 6 a - f 0 b 4 - 4 b f 0 - a 8 3 8 - 3 a 2 b 7 e d 4 2 4 a d "   n a m e = " I m a g e . I m a g e P a t h "   a s s e m b l y = " I p h e l i o n . O u t l i n e . P o w e r P o i n t . d l l "   t y p e = " I p h e l i o n . O u t l i n e . P o w e r P o i n t . R e n d e r e r s . I m a g e R e n d e r e r "   o r d e r = " 3 "   a c t i v e = " t r u e "   e n t i t y I d = " 0 4 d 7 9 8 8 f - 0 5 1 c - 4 b f 5 - a c 7 4 - 0 4 4 e 4 e 6 5 9 b 8 2 "   f i e l d I d = " a 8 9 2 6 b a 1 - 7 2 1 c - 4 0 c 7 - b 5 1 2 - 8 6 f 2 f 6 e b 9 b 5 5 "   p a r e n t I d = " 0 0 0 0 0 0 0 0 - 0 0 0 0 - 0 0 0 0 - 0 0 0 0 - 0 0 0 0 0 0 0 0 0 0 0 0 "   l e v e l O r d e r = " 1 0 0 "   c o n t r o l T y p e = " p l a i n T e x t "   c o n t r o l E d i t T y p e = " i n l i n e "   e n c l o s i n g B o o k m a r k = " f a l s e "   f o r m a t E v a l u a t o r T y p e = " e x p r e s s i o n "   t e x t C a s e = " i g n o r e C a s e "   r e m o v e C o n t r o l = " f a l s e "   i g n o r e F o r m a t I f E m p t y = " f a l s e " >  
                         < p a r a m e t e r s >  
                             < p a r a m e t e r   i d = " 5 f f c 6 9 5 d - 4 5 3 b - 4 7 8 6 - b 1 9 0 - 4 d 1 3 4 3 9 c 3 c e b "   n a m e = " U n i t   t y p e "   t y p e = " I p h e l i o n . O u t l i n e . C o r e . E n t i t i e s . U n i t T y p e ,   I p h e l i o n . O u t l i n e . C o r e ,   V e r s i o n = 1 . 8 . 6 . 3 0 ,   C u l t u r e = n e u t r a l ,   P u b l i c K e y T o k e n = n u l l "   o r d e r = " 1 "   k e y = " u n i t T y p e T y p e "   v a l u e = " C e n t i m e t e r s "   g r o u p = " S i z e "   g r o u p O r d e r = " - 1 "   i s G e n e r a t e d = " f a l s e " / >  
                             < p a r a m e t e r   i d = " e 7 f e 2 a 1 2 - 7 0 d 4 - 4 4 7 5 - 8 6 7 1 - 8 6 7 b b a 4 e 9 3 9 e "   n a m e = " Z   o r d e r "   t y p e = " I p h e l i o n . O u t l i n e . P o w e r P o i n t . R e n d e r e r s . Z O r d e r ,   I p h e l i o n . O u t l i n e . P o w e r P o i n t ,   V e r s i o n = 1 . 8 . 6 . 3 0 ,   C u l t u r e = n e u t r a l ,   P u b l i c K e y T o k e n = n u l l "   o r d e r = " 4 "   k e y = " z O r d e r "   v a l u e = " S e n d T o B a c k "   g r o u p = " P o s i t i o n "   g r o u p O r d e r = " - 1 "   i s G e n e r a t e d = " f a l s e " / >  
                             < p a r a m e t e r   i d = " e 0 5 1 b e 6 b - 4 2 d 9 - 4 4 0 1 - 8 4 a 1 - a 8 1 9 c 4 e 1 f 3 0 4 "   n a m e = " C r o p   t y p e "   t y p e = " I p h e l i o n . O u t l i n e . P o w e r P o i n t . R e n d e r e r s . C r o p T y p e ,   I p h e l i o n . O u t l i n e . P o w e r P o i n t ,   V e r s i o n = 1 . 8 . 6 . 3 0 ,   C u l t u r e = n e u t r a l ,   P u b l i c K e y T o k e n = n u l l "   o r d e r = " 9 9 9 "   k e y = " c r o p T y p e "   v a l u e = " N o n e "   g r o u p O r d e r = " - 1 "   i s G e n e r a t e d = " f a l s e " / >  
                             < p a r a m e t e r   i d = " 7 c c 4 7 a b f - 4 4 c c - 4 c 3 9 - 8 f b 2 - b 7 6 e 2 7 7 2 0 3 4 a "   n a m e = " D e l e t e   i f   e m p t y "   t y p e = " S y s t e m . B o o l e a n ,   m s c o r l i b ,   V e r s i o n = 4 . 0 . 0 . 0 ,   C u l t u r e = n e u t r a l ,   P u b l i c K e y T o k e n = b 7 7 a 5 c 5 6 1 9 3 4 e 0 8 9 "   o r d e r = " 9 9 9 "   k e y = " d e l e t e I f E m p t y "   v a l u e = " F a l s e "   g r o u p O r d e r = " - 1 "   i s G e n e r a t e d = " f a l s e " / >  
                             < p a r a m e t e r   i d = " a f 5 4 7 c d 7 - f 2 d 7 - 4 3 a e - 8 f 1 1 - 1 2 d 2 3 1 3 3 0 c 9 c "   n a m e = " F i e l d   i n d e x "   t y p e = " S y s t e m . I n t 3 2 ,   m s c o r l i b ,   V e r s i o n = 4 . 0 . 0 . 0 ,   C u l t u r e = n e u t r a l ,   P u b l i c K e y T o k e n = b 7 7 a 5 c 5 6 1 9 3 4 e 0 8 9 "   o r d e r = " 9 9 9 "   k e y = " i n d e x "   v a l u e = " "   g r o u p O r d e r = " - 1 "   i s G e n e r a t e d = " f a l s e " / >  
                             < p a r a m e t e r   i d = " b 6 b 8 a 2 9 6 - 0 5 8 e - 4 f 5 9 - 9 a 6 f - 1 8 3 6 7 b f a 6 2 7 6 "   n a m e = " H e i g h t "   t y p e = " S y s t e m . S i n g l e ,   m s c o r l i b ,   V e r s i o n = 4 . 0 . 0 . 0 ,   C u l t u r e = n e u t r a l ,   P u b l i c K e y T o k e n = b 7 7 a 5 c 5 6 1 9 3 4 e 0 8 9 "   o r d e r = " 9 9 9 "   k e y = " h e i g h t "   v a l u e = " 1 9 . 0 5 "   g r o u p = " S i z e "   g r o u p O r d e r = " - 1 "   i s G e n e r a t e d = " t r u e " / >  
                             < p a r a m e t e r   i d = " 9 5 d 7 9 0 b f - 4 a a 2 - 4 9 5 4 - b 3 f 9 - 5 2 f c 6 0 7 7 d 6 a c "   n a m e = " L o c k   a s p e c t   r a t i o "   t y p e = " S y s t e m . B o o l e a n ,   m s c o r l i b ,   V e r s i o n = 4 . 0 . 0 . 0 ,   C u l t u r e = n e u t r a l ,   P u b l i c K e y T o k e n = b 7 7 a 5 c 5 6 1 9 3 4 e 0 8 9 "   o r d e r = " 9 9 9 "   k e y = " l o c k A s p e c t R a t i o "   v a l u e = " F a l s e "   g r o u p O r d e r = " - 1 "   i s G e n e r a t e d = " f a l s e " / >  
                             < p a r a m e t e r   i d = " 6 1 5 c 0 d c 3 - 5 5 5 f - 4 0 e 0 - 9 7 3 2 - 6 8 b 8 7 c 8 b 3 2 c 4 "   n a m e = " R e t a i n   s h a p e   s e t t i n g s "   t y p e = " S y s t e m . B o o l e a n ,   m s c o r l i b ,   V e r s i o n = 4 . 0 . 0 . 0 ,   C u l t u r e = n e u t r a l ,   P u b l i c K e y T o k e n = b 7 7 a 5 c 5 6 1 9 3 4 e 0 8 9 "   o r d e r = " 9 9 9 "   k e y = " r e t a i n S h a p e S e t t i n g s "   v a l u e = " T r u e "   g r o u p O r d e r = " - 1 "   i s G e n e r a t e d = " f a l s e " / >  
                             < p a r a m e t e r   i d = " 0 1 f 8 f 0 8 e - 3 5 0 6 - 4 9 5 d - a 2 2 3 - 7 f 4 b 6 0 f 8 4 5 0 1 "   n a m e = " W i d t h "   t y p e = " S y s t e m . S i n g l e ,   m s c o r l i b ,   V e r s i o n = 4 . 0 . 0 . 0 ,   C u l t u r e = n e u t r a l ,   P u b l i c K e y T o k e n = b 7 7 a 5 c 5 6 1 9 3 4 e 0 8 9 "   o r d e r = " 9 9 9 "   k e y = " w i d t h "   v a l u e = " 3 3 . 8 7 "   g r o u p = " S i z e "   g r o u p O r d e r = " - 1 "   i s G e n e r a t e d = " t r u e " / >  
                         < / p a r a m e t e r s >  
                     < / c o n t e n t C o n t r o l >  
                     < c o n t e n t C o n t r o l   i d = " d 9 5 4 9 8 0 a - 3 9 0 e - 4 c 0 1 - 8 5 b 5 - d 0 d 0 2 5 0 5 f 4 5 9 "   n a m e = " T i t l e . T e x t "   a s s e m b l y = " I p h e l i o n . O u t l i n e . P o w e r P o i n t . d l l "   t y p e = " I p h e l i o n . O u t l i n e . P o w e r P o i n t . R e n d e r e r s . X m l F o r m a t t e d T e x t R e n d e r e r "   o r d e r = " 3 "   a c t i v e = " t r u e "   e n t i t y I d = " 8 0 6 6 3 8 8 1 - 5 a 1 7 - 4 1 3 1 - a 5 4 2 - f f 3 e 8 2 9 a 4 2 4 9 "   f i e l d I d = " 9 0 b 0 3 9 7 8 - e 2 1 7 - 4 e 3 2 - a 4 f e - a 3 2 c b a 5 7 d 1 8 6 "   p a r e n t I d = " 0 0 0 0 0 0 0 0 - 0 0 0 0 - 0 0 0 0 - 0 0 0 0 - 0 0 0 0 0 0 0 0 0 0 0 0 "   l e v e l O r d e r = " 1 0 0 "   c o n t r o l T y p e = " p l a i n T e x t "   c o n t r o l E d i t T y p e = " i n l i n e "   e n c l o s i n g B o o k m a r k = " f a l s e "   f o r m a t = " I F ( { C o v e r   T e x t   L i g h t   o r   D a r k . S e l e c t e d   I t e m s } = { L a b e l s . L i g h t } , & # x A ;   R E P L A C E ( & # x A ;   & q u o t ; & l t ; f o n t   c o l o u r = * 2 5 5 , 2 5 5 , 2 5 5 * & g t ; & q u o t ;   & a m p ;   { T i t l e . T e x t }   & a m p ;     & q u o t ; & l t ; / f o n t & g t ; & q u o t ;   , & # x A ;   & q u o t ; * & q u o t ; , & # x A ;   C H A R ( 3 4 ) , & # x A ;   t r u e ) & # x A ; , R E P L A C E ( & # x A ;   & q u o t ; & l t ; f o n t   c o l o u r = * 0 , 0 , 0 * & g t ; & q u o t ;   & a m p ;   { T i t l e . T e x t }   & a m p ;     & q u o t ; & l t ; / f o n t & g t ; & q u o t ;   , & # x A ;   & q u o t ; * & q u o t ; , & # x A ;   C H A R ( 3 4 ) , & # x A ;   t r u e ) ) & # x A ; & # x A ; "   f o r m a t E v a l u a t o r T y p e = " e x p r e s s i o n "   t e x t C a s e = " i g n o r e C a s e "   r e m o v e C o n t r o l = " f a l s e "   i g n o r e F o r m a t I f E m p t y = " f a l s e " >  
                         < p a r a m e t e r s >  
                             < p a r a m e t e r   i d = " 6 6 4 a b a 8 3 - 9 f 4 1 - 4 e 3 0 - 8 a a 3 - f d b a c 8 b 4 f 7 b b "   n a m e = " D e l e t e   i f   e m p t y "   t y p e = " S y s t e m . B o o l e a n ,   m s c o r l i b ,   V e r s i o n = 4 . 0 . 0 . 0 ,   C u l t u r e = n e u t r a l ,   P u b l i c K e y T o k e n = b 7 7 a 5 c 5 6 1 9 3 4 e 0 8 9 "   o r d e r = " 9 9 9 "   k e y = " d e l e t e I f E m p t y "   v a l u e = " F a l s e "   g r o u p O r d e r = " - 1 "   i s G e n e r a t e d = " f a l s e " / >  
                             < p a r a m e t e r   i d = " 1 2 9 f 5 e 3 2 - 0 9 c c - 4 8 e e - 9 b e 3 - d 5 a e 1 c d 5 1 4 8 5 "   n a m e = " F i e l d   i n d e x "   t y p e = " S y s t e m . I n t 3 2 ,   m s c o r l i b ,   V e r s i o n = 4 . 0 . 0 . 0 ,   C u l t u r e = n e u t r a l ,   P u b l i c K e y T o k e n = b 7 7 a 5 c 5 6 1 9 3 4 e 0 8 9 "   o r d e r = " 9 9 9 "   k e y = " i n d e x "   v a l u e = " "   g r o u p O r d e r = " - 1 "   i s G e n e r a t e d = " f a l s e " / >  
                             < p a r a m e t e r   i d = " b f b d 3 2 1 0 - c 1 f e - 4 a 2 e - a 2 c 1 - d 8 7 3 0 e b 2 7 6 2 e "   n a m e = " P a r e n t   f i e l d   i n d e x "   t y p e = " S y s t e m . I n t 3 2 ,   m s c o r l i b ,   V e r s i o n = 4 . 0 . 0 . 0 ,   C u l t u r e = n e u t r a l ,   P u b l i c K e y T o k e n = b 7 7 a 5 c 5 6 1 9 3 4 e 0 8 9 "   o r d e r = " 9 9 9 "   k e y = " p a r e n t I n d e x "   v a l u e = " "   g r o u p O r d e r = " - 1 "   i s G e n e r a t e d = " f a l s e " / >  
                         < / p a r a m e t e r s >  
                     < / c o n t e n t C o n t r o l >  
                     < c o n t e n t C o n t r o l   i d = " 1 e 2 8 0 e b 7 - 4 c d 7 - 4 3 b c - b 1 1 8 - 8 b c 7 7 2 3 d 8 9 8 d "   n a m e = " S u b t i t l e . T e x t "   a s s e m b l y = " I p h e l i o n . O u t l i n e . P o w e r P o i n t . d l l "   t y p e = " I p h e l i o n . O u t l i n e . P o w e r P o i n t . R e n d e r e r s . X m l F o r m a t t e d T e x t R e n d e r e r "   o r d e r = " 3 "   a c t i v e = " t r u e "   e n t i t y I d = " a 9 2 4 9 b d a - 3 b 6 4 - 4 7 1 3 - b 5 b f - 0 b 7 4 8 d b 5 3 c e 2 "   f i e l d I d = " 9 0 b 0 3 9 7 8 - e 2 1 7 - 4 e 3 2 - a 4 f e - a 3 2 c b a 5 7 d 1 8 6 "   p a r e n t I d = " 0 0 0 0 0 0 0 0 - 0 0 0 0 - 0 0 0 0 - 0 0 0 0 - 0 0 0 0 0 0 0 0 0 0 0 0 "   l e v e l O r d e r = " 1 0 0 "   c o n t r o l T y p e = " p l a i n T e x t "   c o n t r o l E d i t T y p e = " i n l i n e "   e n c l o s i n g B o o k m a r k = " f a l s e "   f o r m a t = " I F ( { C o v e r   T e x t   L i g h t   o r   D a r k . S e l e c t e d   I t e m s } = { L a b e l s . L i g h t } , & # x A ;   R E P L A C E ( & # x A ;   & q u o t ; & l t ; f o n t   c o l o u r = * 2 5 5 , 2 5 5 , 2 5 5 * & g t ; & q u o t ;   & a m p ;   { S u b t i t l e . T e x t }   & a m p ;     & q u o t ; & l t ; / f o n t & g t ; & q u o t ;   , & # x A ;   & q u o t ; * & q u o t ; , & # x A ;   C H A R ( 3 4 ) , & # x A ;   t r u e ) & # x A ; , R E P L A C E ( & # x A ;   & q u o t ; & l t ; f o n t   c o l o u r = * 0 , 0 , 0 * & g t ; & q u o t ;   & a m p ;   { S u b t i t l e . T e x t }   & a m p ;     & q u o t ; & l t ; / f o n t & g t ; & q u o t ;   , & # x A ;   & q u o t ; * & q u o t ; , & # x A ;   C H A R ( 3 4 ) , & # x A ;   t r u e ) ) & # x A ; & # x A ; "   f o r m a t E v a l u a t o r T y p e = " e x p r e s s i o n "   t e x t C a s e = " i g n o r e C a s e "   r e m o v e C o n t r o l = " f a l s e "   i g n o r e F o r m a t I f E m p t y = " f a l s e " >  
                         < p a r a m e t e r s >  
                             < p a r a m e t e r   i d = " 5 3 2 c e 9 3 1 - 0 8 1 f - 4 7 2 8 - b b c 1 - 5 6 2 8 6 d a 0 9 6 6 5 "   n a m e = " D e l e t e   i f   e m p t y "   t y p e = " S y s t e m . B o o l e a n ,   m s c o r l i b ,   V e r s i o n = 4 . 0 . 0 . 0 ,   C u l t u r e = n e u t r a l ,   P u b l i c K e y T o k e n = b 7 7 a 5 c 5 6 1 9 3 4 e 0 8 9 "   o r d e r = " 9 9 9 "   k e y = " d e l e t e I f E m p t y "   v a l u e = " F a l s e "   g r o u p O r d e r = " - 1 "   i s G e n e r a t e d = " f a l s e " / >  
                             < p a r a m e t e r   i d = " b e 1 1 c 9 3 e - 2 4 6 d - 4 b f 1 - b 4 c 7 - c 6 e 5 2 f 5 3 f 5 9 2 "   n a m e = " F i e l d   i n d e x "   t y p e = " S y s t e m . I n t 3 2 ,   m s c o r l i b ,   V e r s i o n = 4 . 0 . 0 . 0 ,   C u l t u r e = n e u t r a l ,   P u b l i c K e y T o k e n = b 7 7 a 5 c 5 6 1 9 3 4 e 0 8 9 "   o r d e r = " 9 9 9 "   k e y = " i n d e x "   v a l u e = " "   g r o u p O r d e r = " - 1 "   i s G e n e r a t e d = " f a l s e " / >  
                             < p a r a m e t e r   i d = " d 6 1 a e 4 8 0 - e c f 0 - 4 1 a 7 - 9 4 2 f - 3 1 4 1 5 3 4 7 f 9 0 4 "   n a m e = " P a r e n t   f i e l d   i n d e x "   t y p e = " S y s t e m . I n t 3 2 ,   m s c o r l i b ,   V e r s i o n = 4 . 0 . 0 . 0 ,   C u l t u r e = n e u t r a l ,   P u b l i c K e y T o k e n = b 7 7 a 5 c 5 6 1 9 3 4 e 0 8 9 "   o r d e r = " 9 9 9 "   k e y = " p a r e n t I n d e x "   v a l u e = " "   g r o u p O r d e r = " - 1 "   i s G e n e r a t e d = " f a l s e " / >  
                         < / p a r a m e t e r s >  
                     < / c o n t e n t C o n t r o l >  
                     < c o n t e n t C o n t r o l   i d = " 1 6 c 6 c b b d - 6 1 f 1 - 4 1 1 f - a b 7 e - 2 9 f 0 a b b 2 e 5 6 3 "   n a m e = " F o o t e r   T e x t . T e x t   ( T e m p l a t e ) "   a s s e m b l y = " I p h e l i o n . O u t l i n e . P o w e r P o i n t . d l l "   t y p e = " I p h e l i o n . O u t l i n e . P o w e r P o i n t . R e n d e r e r s . X m l F o r m a t t e d T e x t R e n d e r e r "   o r d e r = " 3 "   a c t i v e = " f a l s e "   e n t i t y I d = " a d e 4 a 4 5 4 - e 7 d d - 4 5 b f - a 2 1 9 - 2 b 5 9 a b 9 f 2 4 1 4 "   f i e l d I d = " 9 0 b 0 3 9 7 8 - e 2 1 7 - 4 e 3 2 - a 4 f e - a 3 2 c b a 5 7 d 1 8 6 "   p a r e n t I d = " 0 0 0 0 0 0 0 0 - 0 0 0 0 - 0 0 0 0 - 0 0 0 0 - 0 0 0 0 0 0 0 0 0 0 0 0 "   l e v e l O r d e r = " 1 0 0 "   c o n t r o l T y p e = " p l a i n T e x t "   c o n t r o l E d i t T y p e = " i n l i n e "   e n c l o s i n g B o o k m a r k = " f a l s e "   f o r m a t = " I F ( { C o v e r   T e x t   L i g h t   o r   D a r k . S e l e c t e d   I t e m s } = { L a b e l s . L i g h t } , & # x A ;   R E P L A C E ( & # x A ;   & q u o t ; & l t ; f o n t   c o l o u r = * 2 5 5 , 2 5 5 , 2 5 5 * & g t ; & q u o t ;   & a m p ;   & # x A ;     I F N O T E M P T Y ( { F o o t e r   T e x t . T e x t } , & # x A ;     { F o o t e r   T e x t . T e x t }   & a m p ;   & q u o t ;   |   & q u o t ;   & a m p ;   { D a t e . D a t e } , & # x A ;     { D a t e . D a t e } & # x A ; )   & a m p ;     & q u o t ; & l t ; / f o n t & g t ; & q u o t ;   , & # x A ;   & q u o t ; * & q u o t ; , & # x A ;   C H A R ( 3 4 ) , & # x A ;   t r u e ) & # x A ; , I F N O T E M P T Y ( { F o o t e r   T e x t . T e x t } , & # x A ;   { F o o t e r   T e x t . T e x t }   & a m p ;   & q u o t ;   |   & q u o t ;   & a m p ;   { D a t e . D a t e } , & # x A ;   { D a t e . D a t e } & # x A ; ) ) & # x A ; & # x A ; & # x A ; "   f o r m a t E v a l u a t o r T y p e = " e x p r e s s i o n "   t e x t C a s e = " i g n o r e C a s e "   r e m o v e C o n t r o l = " f a l s e "   i g n o r e F o r m a t I f E m p t y = " f a l s e " >  
                         < p a r a m e t e r s >  
                             < p a r a m e t e r   i d = " b 1 0 4 0 9 4 6 - 1 2 5 9 - 4 f c 7 - 9 2 3 2 - a f 2 b 5 7 e 5 f c e b "   n a m e = " D e l e t e   i f   e m p t y "   t y p e = " S y s t e m . B o o l e a n ,   m s c o r l i b ,   V e r s i o n = 4 . 0 . 0 . 0 ,   C u l t u r e = n e u t r a l ,   P u b l i c K e y T o k e n = b 7 7 a 5 c 5 6 1 9 3 4 e 0 8 9 "   o r d e r = " 9 9 9 "   k e y = " d e l e t e I f E m p t y "   v a l u e = " F a l s e "   g r o u p O r d e r = " - 1 "   i s G e n e r a t e d = " f a l s e " / >  
                             < p a r a m e t e r   i d = " 8 a 5 1 5 9 1 e - 5 3 e d - 4 2 c 6 - 8 0 9 6 - f 5 c 0 5 3 5 3 d f c d "   n a m e = " F i e l d   i n d e x "   t y p e = " S y s t e m . I n t 3 2 ,   m s c o r l i b ,   V e r s i o n = 4 . 0 . 0 . 0 ,   C u l t u r e = n e u t r a l ,   P u b l i c K e y T o k e n = b 7 7 a 5 c 5 6 1 9 3 4 e 0 8 9 "   o r d e r = " 9 9 9 "   k e y = " i n d e x "   v a l u e = " "   g r o u p O r d e r = " - 1 "   i s G e n e r a t e d = " f a l s e " / >  
                             < p a r a m e t e r   i d = " f 7 1 d 9 5 d 5 - a f e b - 4 2 0 2 - 9 3 4 c - 1 0 a e d 2 0 7 7 9 d 0 "   n a m e = " P a r e n t   f i e l d   i n d e x "   t y p e = " S y s t e m . I n t 3 2 ,   m s c o r l i b ,   V e r s i o n = 4 . 0 . 0 . 0 ,   C u l t u r e = n e u t r a l ,   P u b l i c K e y T o k e n = b 7 7 a 5 c 5 6 1 9 3 4 e 0 8 9 "   o r d e r = " 9 9 9 "   k e y = " p a r e n t I n d e x "   v a l u e = " "   g r o u p O r d e r = " - 1 "   i s G e n e r a t e d = " f a l s e " / >  
                         < / p a r a m e t e r s >  
                     < / c o n t e n t C o n t r o l >  
                     < c o n t e n t C o n t r o l   i d = " 8 0 2 8 7 f 2 6 - a e 9 0 - 4 3 7 7 - 8 2 4 6 - d 8 d 2 1 6 b 0 4 8 1 8 "   n a m e = " L o g o "   a s s e m b l y = " I p h e l i o n . O u t l i n e . P o w e r P o i n t . d l l "   t y p e = " I p h e l i o n . O u t l i n e . P o w e r P o i n t . R e n d e r e r s . I m a g e R e n d e r e r "   o r d e r = " 3 "   a c t i v e = " t r u e "   e n t i t y I d = " 3 a b 8 2 f 1 2 - 1 4 2 6 - 4 e 6 5 - a 3 9 d - b 2 0 2 d c 1 7 a c c d "   f i e l d I d = " 8 1 e 3 e 9 e a - 9 b 6 0 - 4 9 7 8 - a 8 8 a - e 3 d d b 2 6 9 6 2 1 7 "   p a r e n t I d = " 0 0 0 0 0 0 0 0 - 0 0 0 0 - 0 0 0 0 - 0 0 0 0 - 0 0 0 0 0 0 0 0 0 0 0 0 "   l e v e l O r d e r = " 1 0 0 "   c o n t r o l T y p e = " p l a i n T e x t "   c o n t r o l E d i t T y p e = " i n l i n e "   e n c l o s i n g B o o k m a r k = " f a l s e "   f o r m a t = " { L a b e l s . F i l e   P a t h s - L o g o s   P P T }   & a m p ;   & q u o t ; P P T _ 1 6 x 9 \ & q u o t ;   & a m p ; & # x A ; & # x A ; I F ( & # x A ;   O R ( { O v e r r i d e   l o g o . V a l u e   F i e l d } =   T r u e ,   & # x A ;     F I R S T N O T E M P T Y ( & # x A ;                   S P L I T ( I F N O T E M P T Y ( { E n t i t y . S e t t i n g s } , { E n t i t y . S e t t i n g s } , & q u o t ; , , , , & q u o t ; ) , 4 , f a l s e , & q u o t ; , & q u o t ; ) , & # x A ;                                         S P L I T ( I F N O T E M P T Y ( { O f f i c e . S e t t i n g s } , { O f f i c e . S e t t i n g s } , & q u o t ; , , , , & q u o t ; ) , 4 , f a l s e , & q u o t ; , & q u o t ; ) , & # x A ;                                         S P L I T ( I F N O T E M P T Y ( { C o u n t r y . S e t t i n g s } , { C o u n t r y . S e t t i n g s } , & q u o t ; , , , , & q u o t ; ) , 4 , f a l s e , & q u o t ; , & q u o t ; ) & # x A ;             ) = & q u o t ; S P E C E N T & q u o t ;   ) = T r u e , & # x A ; & # x A ;         I F ( { L o g o   L i g h t   o r   D a r k . S e l e c t e d   I t e m s }   =   { L a b e l s . L i g h t } , & # x A ;         & # x A ;           R E P L A C E ( { L a b e l s . L o g o   N a m e - P P T   H e a d e r   L i g h t } , & q u o t ; [ F I R M N A M E ] & q u o t ; , & # x A ;                 F I R S T N O T E M P T Y ( & # x A ;                     S P L I T ( { E n t i t y . S e t t i n g s } , 0 , f a l s e , & q u o t ; , & q u o t ; ) , & # x A ;                     S P L I T ( { O f f i c e . S e t t i n g s } , 0 , f a l s e , & q u o t ; , & q u o t ; ) , & # x A ;                     S P L I T ( { C o u n t r y . S e t t i n g s } , 0 , f a l s e , & q u o t ; , & q u o t ; ) & # x A ;               ) , t r u e & # x A ;             ) , & # x A ;         & # x A ;           R E P L A C E ( { L a b e l s . L o g o   N a m e - P P T   H e a d e r   D a r k } , & q u o t ; [ F I R M N A M E ] & q u o t ; , & # x A ;                 F I R S T N O T E M P T Y ( & # x A ;                     S P L I T ( { E n t i t y . S e t t i n g s } , 0 , f a l s e , & q u o t ; , & q u o t ; ) , & # x A ;                     S P L I T ( { O f f i c e . S e t t i n g s } , 0 , f a l s e , & q u o t ; , & q u o t ; ) , & # x A ;                     S P L I T ( { C o u n t r y . S e t t i n g s } , 0 , f a l s e , & q u o t ; , & q u o t ; ) & # x A ;               ) , t r u e & # x A ;             ) & # x A ;         ) , & # x A ;   I F ( { L o g o   L i g h t   o r   D a r k . S e l e c t e d   I t e m s }   =   { L a b e l s . L i g h t } , & # x A ;     R E P L A C E ( F I E L D V A L U E ( & q u o t ; L a b e l s . L o g o   N a m e - P P T   H e a d e r   & q u o t ;   & a m p ;   & q u o t ; L i g h t & q u o t ; ) , & q u o t ; [ F I R M N A M E ] & q u o t ; , { L a b e l s . P i t c h   L o g o   C M S } , t r u e ) , & # x A ;     R E P L A C E ( F I E L D V A L U E ( & q u o t ; L a b e l s . L o g o   N a m e - P P T   H e a d e r   & q u o t ;   & a m p ;   & q u o t ; D a r k & q u o t ; ) , & q u o t ; [ F I R M N A M E ] & q u o t ; , { L a b e l s . P i t c h   L o g o   C M S } , t r u e ) & # x A ;   )   & # x A ; ) "   f o r m a t E v a l u a t o r T y p e = " e x p r e s s i o n "   t e x t C a s e = " i g n o r e C a s e "   r e m o v e C o n t r o l = " f a l s e "   i g n o r e F o r m a t I f E m p t y = " f a l s e " >  
                         < p a r a m e t e r s >  
                             < p a r a m e t e r   i d = " c e 6 6 3 d 8 4 - 3 6 4 7 - 4 7 7 c - b 8 4 5 - 7 5 c 7 c 7 f 1 e a 9 9 "   n a m e = " U n i t   t y p e "   t y p e = " I p h e l i o n . O u t l i n e . C o r e . E n t i t i e s . U n i t T y p e ,   I p h e l i o n . O u t l i n e . C o r e ,   V e r s i o n = 1 . 8 . 6 . 3 0 ,   C u l t u r e = n e u t r a l ,   P u b l i c K e y T o k e n = n u l l "   o r d e r = " 1 "   k e y = " u n i t T y p e T y p e "   v a l u e = " C e n t i m e t e r s "   g r o u p = " S i z e "   g r o u p O r d e r = " - 1 "   i s G e n e r a t e d = " f a l s e " / >  
                             < p a r a m e t e r   i d = " b 6 4 e 2 5 d 1 - 8 7 f a - 4 e 0 3 - 8 7 6 7 - d 8 1 c 5 0 a 0 2 e 6 7 "   n a m e = " Z   o r d e r "   t y p e = " I p h e l i o n . O u t l i n e . P o w e r P o i n t . R e n d e r e r s . Z O r d e r ,   I p h e l i o n . O u t l i n e . P o w e r P o i n t ,   V e r s i o n = 1 . 8 . 6 . 3 0 ,   C u l t u r e = n e u t r a l ,   P u b l i c K e y T o k e n = n u l l "   o r d e r = " 4 "   k e y = " z O r d e r "   v a l u e = " B r i n g T o F r o n t "   g r o u p = " P o s i t i o n "   g r o u p O r d e r = " - 1 "   i s G e n e r a t e d = " f a l s e " / >  
                             < p a r a m e t e r   i d = " 7 0 8 9 6 a 1 7 - 6 c 2 9 - 4 3 a 6 - 8 9 5 e - 0 e 4 1 2 3 a f 1 3 8 0 "   n a m e = " C r o p   t y p e "   t y p e = " I p h e l i o n . O u t l i n e . P o w e r P o i n t . R e n d e r e r s . C r o p T y p e ,   I p h e l i o n . O u t l i n e . P o w e r P o i n t ,   V e r s i o n = 1 . 8 . 6 . 3 0 ,   C u l t u r e = n e u t r a l ,   P u b l i c K e y T o k e n = n u l l "   o r d e r = " 9 9 9 "   k e y = " c r o p T y p e "   v a l u e = " N o n e "   g r o u p O r d e r = " - 1 "   i s G e n e r a t e d = " f a l s e " / >  
                             < p a r a m e t e r   i d = " 5 9 f f a c 1 c - 0 e c f - 4 a 0 0 - 9 6 1 3 - b a f f 3 c c f 0 0 b 7 "   n a m e = " D e l e t e   i f   e m p t y "   t y p e = " S y s t e m . B o o l e a n ,   m s c o r l i b ,   V e r s i o n = 4 . 0 . 0 . 0 ,   C u l t u r e = n e u t r a l ,   P u b l i c K e y T o k e n = b 7 7 a 5 c 5 6 1 9 3 4 e 0 8 9 "   o r d e r = " 9 9 9 "   k e y = " d e l e t e I f E m p t y "   v a l u e = " F a l s e "   g r o u p O r d e r = " - 1 "   i s G e n e r a t e d = " f a l s e " / >  
                             < p a r a m e t e r   i d = " b 3 3 2 2 6 f 0 - 8 3 2 3 - 4 e 2 9 - a a 3 f - b e 3 a 1 b c a 7 5 2 1 "   n a m e = " F i e l d   i n d e x "   t y p e = " S y s t e m . I n t 3 2 ,   m s c o r l i b ,   V e r s i o n = 4 . 0 . 0 . 0 ,   C u l t u r e = n e u t r a l ,   P u b l i c K e y T o k e n = b 7 7 a 5 c 5 6 1 9 3 4 e 0 8 9 "   o r d e r = " 9 9 9 "   k e y = " i n d e x "   v a l u e = " "   g r o u p O r d e r = " - 1 "   i s G e n e r a t e d = " f a l s e " / >  
                             < p a r a m e t e r   i d = " d 8 b 2 1 0 b a - e 5 8 d - 4 e 0 f - 9 8 9 1 - e a 7 0 c b 9 3 3 7 f b "   n a m e = " H e i g h t "   t y p e = " S y s t e m . S i n g l e ,   m s c o r l i b ,   V e r s i o n = 4 . 0 . 0 . 0 ,   C u l t u r e = n e u t r a l ,   P u b l i c K e y T o k e n = b 7 7 a 5 c 5 6 1 9 3 4 e 0 8 9 "   o r d e r = " 9 9 9 "   k e y = " h e i g h t "   v a l u e = " 0 "   g r o u p = " S i z e "   g r o u p O r d e r = " - 1 "   i s G e n e r a t e d = " t r u e " / >  
                             < p a r a m e t e r   i d = " c 0 6 4 0 a 8 a - e 0 4 8 - 4 c d 9 - 9 8 3 7 - 1 5 c 0 0 e 5 f 9 e 7 8 "   n a m e = " L o c k   a s p e c t   r a t i o "   t y p e = " S y s t e m . B o o l e a n ,   m s c o r l i b ,   V e r s i o n = 4 . 0 . 0 . 0 ,   C u l t u r e = n e u t r a l ,   P u b l i c K e y T o k e n = b 7 7 a 5 c 5 6 1 9 3 4 e 0 8 9 "   o r d e r = " 9 9 9 "   k e y = " l o c k A s p e c t R a t i o "   v a l u e = " F a l s e "   g r o u p O r d e r = " - 1 "   i s G e n e r a t e d = " f a l s e " / >  
                             < p a r a m e t e r   i d = " f 3 b 3 4 2 a e - 9 1 a 3 - 4 0 1 9 - 8 9 0 0 - 6 1 0 4 d 3 3 5 6 c e 1 "   n a m e = " R e t a i n   s h a p e   s e t t i n g s "   t y p e = " S y s t e m . B o o l e a n ,   m s c o r l i b ,   V e r s i o n = 4 . 0 . 0 . 0 ,   C u l t u r e = n e u t r a l ,   P u b l i c K e y T o k e n = b 7 7 a 5 c 5 6 1 9 3 4 e 0 8 9 "   o r d e r = " 9 9 9 "   k e y = " r e t a i n S h a p e S e t t i n g s "   v a l u e = " T r u e "   g r o u p O r d e r = " - 1 "   i s G e n e r a t e d = " f a l s e " / >  
                             < p a r a m e t e r   i d = " 1 d 5 4 a f a 9 - a b 6 f - 4 6 e 0 - a a f e - b 1 f a f 7 1 2 e f 7 f "   n a m e = " W i d t h "   t y p e = " S y s t e m . S i n g l e ,   m s c o r l i b ,   V e r s i o n = 4 . 0 . 0 . 0 ,   C u l t u r e = n e u t r a l ,   P u b l i c K e y T o k e n = b 7 7 a 5 c 5 6 1 9 3 4 e 0 8 9 "   o r d e r = " 9 9 9 "   k e y = " w i d t h "   v a l u e = " 0 "   g r o u p = " S i z e "   g r o u p O r d e r = " - 1 "   i s G e n e r a t e d = " t r u e " / >  
                         < / p a r a m e t e r s >  
                     < / c o n t e n t C o n t r o l >  
                     < c o n t e n t C o n t r o l   i d = " 3 4 7 6 f f 2 c - 7 6 6 e - 4 c 8 4 - a 6 c 8 - 5 e c b e 5 2 c 0 2 5 d "   n a m e = " D a r k   F o o t e r   T e x t . T e x t   ( T e m p l a t e ) "   a s s e m b l y = " I p h e l i o n . O u t l i n e . P o w e r P o i n t . d l l "   t y p e = " I p h e l i o n . O u t l i n e . P o w e r P o i n t . R e n d e r e r s . T e x t R e n d e r e r "   o r d e r = " 3 "   a c t i v e = " t r u e "   e n t i t y I d = " a d e 4 a 4 5 4 - e 7 d d - 4 5 b f - a 2 1 9 - 2 b 5 9 a b 9 f 2 4 1 4 "   f i e l d I d = " 9 0 b 0 3 9 7 8 - e 2 1 7 - 4 e 3 2 - a 4 f e - a 3 2 c b a 5 7 d 1 8 6 "   p a r e n t I d = " 0 0 0 0 0 0 0 0 - 0 0 0 0 - 0 0 0 0 - 0 0 0 0 - 0 0 0 0 0 0 0 0 0 0 0 0 "   l e v e l O r d e r = " 1 0 0 "   c o n t r o l T y p e = " p l a i n T e x t "   c o n t r o l E d i t T y p e = " i n l i n e "   e n c l o s i n g B o o k m a r k = " f a l s e "   f o r m a t = " I F N O T E M P T Y ( { F o o t e r   T e x t . T e x t } , & # x A ;   { F o o t e r   T e x t . T e x t }   & a m p ;   & q u o t ;   |   & q u o t ;   & a m p ;   { D a t e . D a t e } , & # x A ;   { D a t e . D a t e } & # x A ; ) "   f o r m a t E v a l u a t o r T y p e = " e x p r e s s i o n "   t e x t C a s e = " i g n o r e C a s e "   r e m o v e C o n t r o l = " f a l s e "   i g n o r e F o r m a t I f E m p t y = " f a l s e " >  
                         < p a r a m e t e r s >  
                             < p a r a m e t e r   i d = " 7 c 6 2 9 8 d 1 - 5 d b 8 - 4 d e 4 - 9 9 8 e - a d a a f a 3 7 7 8 1 4 "   n a m e = " D e l e t e   i f   e m p t y "   t y p e = " S y s t e m . B o o l e a n ,   m s c o r l i b ,   V e r s i o n = 4 . 0 . 0 . 0 ,   C u l t u r e = n e u t r a l ,   P u b l i c K e y T o k e n = b 7 7 a 5 c 5 6 1 9 3 4 e 0 8 9 "   o r d e r = " 9 9 9 "   k e y = " d e l e t e I f E m p t y "   v a l u e = " F a l s e "   g r o u p O r d e r = " - 1 "   i s G e n e r a t e d = " f a l s e " / >  
                             < p a r a m e t e r   i d = " 3 7 0 a d 6 7 a - f 7 3 3 - 4 6 8 1 - b d d e - a 0 a 7 2 f 6 4 5 c c 5 "   n a m e = " F i e l d   i n d e x "   t y p e = " S y s t e m . I n t 3 2 ,   m s c o r l i b ,   V e r s i o n = 4 . 0 . 0 . 0 ,   C u l t u r e = n e u t r a l ,   P u b l i c K e y T o k e n = b 7 7 a 5 c 5 6 1 9 3 4 e 0 8 9 "   o r d e r = " 9 9 9 "   k e y = " i n d e x "   v a l u e = " "   g r o u p O r d e r = " - 1 "   i s G e n e r a t e d = " f a l s e " / >  
                             < p a r a m e t e r   i d = " 4 c e e f 3 9 a - 4 6 a 1 - 4 0 d c - 8 d 7 a - 1 a 3 8 9 d a 3 a b e 8 "   n a m e = " F o r m a t   X M L   c o n t e n t "   t y p e = " S y s t e m . B o o l e a n ,   m s c o r l i b ,   V e r s i o n = 4 . 0 . 0 . 0 ,   C u l t u r e = n e u t r a l ,   P u b l i c K e y T o k e n = b 7 7 a 5 c 5 6 1 9 3 4 e 0 8 9 "   o r d e r = " 9 9 9 "   k e y = " f o r m a t X m l C o n t e n t "   v a l u e = " F a l s e "   g r o u p O r d e r = " - 1 "   i s G e n e r a t e d = " f a l s e " / >  
                             < p a r a m e t e r   i d = " f b 5 5 7 1 5 3 - 5 d 8 f - 4 a b 8 - 8 f f 8 - f 1 c a 8 a d 4 d 8 c d "   n a m e = " P a r a g r a p h   v a l u e s "   t y p e = " I p h e l i o n . O u t l i n e . M o d e l . E n t i t i e s . I n l i n e P a r a m e t e r E n t i t y C o l l e c t i o n ` 1 [ [ I p h e l i o n . O u t l i n e . P o w e r P o i n t . R e n d e r e r s . P a r a g r a p h V a l u e P a r a m e t e r E n t i t y ,   I p h e l i o n . O u t l i n e . P o w e r P o i n t ,   V e r s i o n = 1 . 8 . 6 . 3 0 ,   C u l t u r e = n e u t r a l ,   P u b l i c K e y T o k e n = n u l l ] ] ,   I p h e l i o n . O u t l i n e . M o d e l ,   V e r s i o n = 1 . 8 . 6 . 3 0 ,   C u l t u r e = n e u t r a l ,   P u b l i c K e y T o k e n = n u l l "   o r d e r = " 9 9 9 "   k e y = " p a r a g r a p h V a l u e s "   v a l u e = " "   g r o u p O r d e r = " - 1 "   i s G e n e r a t e d = " f a l s e " / >  
                             < p a r a m e t e r   i d = " a 8 e 0 4 a 3 7 - e b b e - 4 7 9 e - 8 1 a 8 - 0 b 8 d 6 4 8 c c e 6 5 "   n a m e = " P a r e n t   f i e l d   i n d e x "   t y p e = " S y s t e m . I n t 3 2 ,   m s c o r l i b ,   V e r s i o n = 4 . 0 . 0 . 0 ,   C u l t u r e = n e u t r a l ,   P u b l i c K e y T o k e n = b 7 7 a 5 c 5 6 1 9 3 4 e 0 8 9 "   o r d e r = " 9 9 9 "   k e y = " p a r e n t I n d e x "   v a l u e = " "   g r o u p O r d e r = " - 1 "   i s G e n e r a t e d = " f a l s e " / >  
                         < / p a r a m e t e r s >  
                     < / c o n t e n t C o n t r o l >  
                 < / c o n t e n t C o n t r o l s >  
                 < q u e s t i o n s   x m l n s = " h t t p : / / i p h e l i o n . c o m / w o r d / o u t l i n e / " >  
                     < q u e s t i o n   i d = " 0 4 d 7 9 8 8 f - 0 5 1 c - 4 b f 5 - a c 7 4 - 0 4 4 e 4 e 6 5 9 b 8 2 "   n a m e = " I m a g e "   a s s e m b l y = " I p h e l i o n . O u t l i n e . C o n t r o l s . d l l "   t y p e = " I p h e l i o n . O u t l i n e . C o n t r o l s . Q u e s t i o n C o n t r o l s . V i e w M o d e l s . I m a g e L i s t V i e w M o d e l "   o r d e r = " 0 "   a c t i v e = " t r u e "   g r o u p = " & l t ; D e f a u l t & g t ; "   r e s u l t T y p e = " s i n g l e "   d i s p l a y T y p e = " A l l "   p a g e C o l u m n S p a n = " c o l u m n S p a n 6 "   p a r e n t I d = " 0 0 0 0 0 0 0 0 - 0 0 0 0 - 0 0 0 0 - 0 0 0 0 - 0 0 0 0 0 0 0 0 0 0 0 0 " >  
                         < p a r a m e t e r s >  
                             < p a r a m e t e r   i d = " 1 6 b 7 5 9 7 f - 5 0 0 0 - 4 2 2 a - a b f 3 - 8 9 e 3 c d 6 2 2 b 9 9 "   n a m e = " A l l o w   u n s e l e c t   l a s t   i t e m "   t y p e = " S y s t e m . B o o l e a n ,   m s c o r l i b ,   V e r s i o n = 4 . 0 . 0 . 0 ,   C u l t u r e = n e u t r a l ,   P u b l i c K e y T o k e n = b 7 7 a 5 c 5 6 1 9 3 4 e 0 8 9 "   o r d e r = " 9 9 9 "   k e y = " u n s e l e c t L a s t "   v a l u e = " T r u e "   g r o u p O r d e r = " - 1 "   i s G e n e r a t e d = " f a l s e " / >  
                             < p a r a m e t e r   i d = " 1 3 5 6 8 6 c f - 9 a 5 3 - 4 1 e a - b a 6 e - 8 d e 0 4 6 b 5 b 6 8 6 "   n a m e = " D e f a u l t   z o o m "   t y p e = " S y s t e m . I n t 3 2 ,   m s c o r l i b ,   V e r s i o n = 4 . 0 . 0 . 0 ,   C u l t u r e = n e u t r a l ,   P u b l i c K e y T o k e n = b 7 7 a 5 c 5 6 1 9 3 4 e 0 8 9 "   o r d e r = " 9 9 9 "   k e y = " z o o m "   v a l u e = " "   g r o u p O r d e r = " - 1 "   i s G e n e r a t e d = " f a l s e " / >  
                             < p a r a m e t e r   i d = " e f 3 c 6 4 b 1 - c 0 5 8 - 4 a 5 a - 8 6 6 f - 3 4 7 0 d 1 2 5 6 3 c f "   n a m e = " H e i g h t "   t y p e = " S y s t e m . I n t 3 2 ,   m s c o r l i b ,   V e r s i o n = 4 . 0 . 0 . 0 ,   C u l t u r e = n e u t r a l ,   P u b l i c K e y T o k e n = b 7 7 a 5 c 5 6 1 9 3 4 e 0 8 9 "   o r d e r = " 9 9 9 "   k e y = " h e i g h t "   v a l u e = " 3 8 0 "   g r o u p O r d e r = " - 1 "   i s G e n e r a t e d = " f a l s e " / >  
                             < p a r a m e t e r   i d = " 3 e e e 8 e 2 6 - 1 5 7 6 - 4 6 c b - 8 e 1 1 - a 1 a e 0 4 1 6 5 8 5 c "   n a m e = " H i d e   f i l e   e x t e n s i o n "   t y p e = " S y s t e m . B o o l e a n ,   m s c o r l i b ,   V e r s i o n = 4 . 0 . 0 . 0 ,   C u l t u r e = n e u t r a l ,   P u b l i c K e y T o k e n = b 7 7 a 5 c 5 6 1 9 3 4 e 0 8 9 "   o r d e r = " 9 9 9 "   k e y = " h i d e F i l e E x t "   v a l u e = " F a l s e "   g r o u p O r d e r = " - 1 "   i s G e n e r a t e d = " f a l s e " / >  
                             < p a r a m e t e r   i d = " 1 7 a 4 e 9 0 4 - 3 8 e c - 4 7 d f - a 6 3 b - 7 6 c 9 5 8 3 1 f 1 b b "   n a m e = " I m a g e s   f o l d e r "   t y p e = " S y s t e m . S t r i n g ,   m s c o r l i b ,   V e r s i o n = 4 . 0 . 0 . 0 ,   C u l t u r e = n e u t r a l ,   P u b l i c K e y T o k e n = b 7 7 a 5 c 5 6 1 9 3 4 e 0 8 9 "   o r d e r = " 9 9 9 "   k e y = " i m a g e s F o l d e r "   v a l u e = " & l t ; ? x m l   v e r s i o n = & q u o t ; 1 . 0 & q u o t ;   e n c o d i n g = & q u o t ; u t f - 1 6 & q u o t ; ? & g t ; & # x A ; & l t ; f o r m a t S t r i n g   x m l n s : x s d = & q u o t ; h t t p : / / w w w . w 3 . o r g / 2 0 0 1 / X M L S c h e m a & q u o t ;   x m l n s : x s i = & q u o t ; h t t p : / / w w w . w 3 . o r g / 2 0 0 1 / X M L S c h e m a - i n s t a n c e & q u o t ; & g t ; & # x A ;     & l t ; t y p e & g t ; e x p r e s s i o n & l t ; / t y p e & g t ; & # x A ;     & l t ; t e x t & g t ; { L a b e l s . F i l e   P a t h s - R e s o u r c e s   F o l d e r } & a m p ; a m p ; { L a b e l s . F i l e   P a t h s - C o v e r   I m a g e s   P P T } & a m p ; a m p ; & q u o t ; \ 1 6 _ 9 & q u o t ; & l t ; / t e x t & g t ; & # x A ; & l t ; / f o r m a t S t r i n g & g t ; "   a r g u m e n t = " F o r m a t S t r i n g "   g r o u p O r d e r = " - 1 "   i s G e n e r a t e d = " f a l s e " / >  
                             < p a r a m e t e r   i d = " 1 5 2 8 8 c c d - 4 0 0 1 - 4 2 b 7 - b 3 9 2 - e a 7 a a 9 f f a a 0 a "   n a m e = " M a x   s e l e c t i o n s "   t y p e = " S y s t e m . I n t 3 2 ,   m s c o r l i b ,   V e r s i o n = 4 . 0 . 0 . 0 ,   C u l t u r e = n e u t r a l ,   P u b l i c K e y T o k e n = b 7 7 a 5 c 5 6 1 9 3 4 e 0 8 9 "   o r d e r = " 9 9 9 "   k e y = " m a x S e l e c t e d "   v a l u e = " 1 "   g r o u p O r d e r = " - 1 "   i s G e n e r a t e d = " f a l s e " / >  
                             < p a r a m e t e r   i d = " a 0 9 1 1 b 4 4 - 8 0 4 b - 4 b 0 a - a 2 2 c - 2 9 9 4 d f e a 0 2 a 1 "   n a m e = " M i n   s e l e c t i o n s "   t y p e = " S y s t e m . I n t 3 2 ,   m s c o r l i b ,   V e r s i o n = 4 . 0 . 0 . 0 ,   C u l t u r e = n e u t r a l ,   P u b l i c K e y T o k e n = b 7 7 a 5 c 5 6 1 9 3 4 e 0 8 9 "   o r d e r = " 9 9 9 "   k e y = " m i n S e l e c t e d "   v a l u e = " 0 "   g r o u p O r d e r = " - 1 "   i s G e n e r a t e d = " f a l s e " / >  
                             < p a r a m e t e r   i d = " 8 f 4 1 c 3 7 b - d 8 8 7 - 4 6 c 2 - b 3 f 1 - f 9 8 9 4 7 2 e b b f 1 " 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f i x e d & l t ; / t y p e & g t ; & # x A ;     & l t ; t e x t & g t ; S e l e c t   a n   i m a g e   i f   y o u   d o   & # x A ; n o t   w a n t   a   p l a i n   c o v e r & l t ; / t e x t & g t ; & # x A ; & l t ; / u i L o c a l i z e d S t r i n g & g t ; "   a r g u m e n t = " U I L o c a l i z e d S t r i n g "   g r o u p O r d e r = " - 1 "   i s G e n e r a t e d = " f a l s e " / >  
                         < / p a r a m e t e r s >  
                     < / q u e s t i o n >  
                     < q u e s t i o n   i d = " 0 1 9 b a 9 c 6 - 7 d a a - 4 0 c d - 8 c c 5 - f a d 9 c a 4 1 6 5 3 2 "   n a m e = " T i t l e "   a s s e m b l y = " I p h e l i o n . O u t l i n e . C o n t r o l s . d l l "   t y p e = " I p h e l i o n . O u t l i n e . C o n t r o l s . Q u e s t i o n C o n t r o l s . V i e w M o d e l s . T e x t B o x V i e w M o d e l "   o r d e r = " 1 "   a c t i v e = " t r u e "   g r o u p = " & l t ; D e f a u l t & g t ; "   r e s u l t T y p e = " s i n g l e "   d i s p l a y T y p e = " A l l "   p a g e C o l u m n S p a n = " c o l u m n S p a n 6 "   p a r e n t I d = " 0 0 0 0 0 0 0 0 - 0 0 0 0 - 0 0 0 0 - 0 0 0 0 - 0 0 0 0 0 0 0 0 0 0 0 0 " >  
                         < p a r a m e t e r s >  
                             < p a r a m e t e r   i d = " 2 4 7 d a c 5 0 - 6 3 4 2 - 4 3 2 8 - 9 8 7 3 - 3 8 4 7 d 9 b 4 3 a c 5 "   n a m e = " A l l o w   r e t u r n "   t y p e = " S y s t e m . B o o l e a n ,   m s c o r l i b ,   V e r s i o n = 4 . 0 . 0 . 0 ,   C u l t u r e = n e u t r a l ,   P u b l i c K e y T o k e n = b 7 7 a 5 c 5 6 1 9 3 4 e 0 8 9 "   o r d e r = " 9 9 9 "   k e y = " m u l t i l i n e "   v a l u e = " F a l s e "   g r o u p O r d e r = " - 1 "   i s G e n e r a t e d = " f a l s e " / >  
                             < p a r a m e t e r   i d = " 5 b 4 6 8 0 7 b - 7 8 0 d - 4 a 2 f - 8 1 b 8 - 0 d b c e 3 f d a 3 6 8 "   n a m e = " H e i g h t "   t y p e = " S y s t e m . I n t 3 2 ,   m s c o r l i b ,   V e r s i o n = 4 . 0 . 0 . 0 ,   C u l t u r e = n e u t r a l ,   P u b l i c K e y T o k e n = b 7 7 a 5 c 5 6 1 9 3 4 e 0 8 9 "   o r d e r = " 9 9 9 "   k e y = " h e i g h t "   v a l u e = " "   g r o u p O r d e r = " - 1 "   i s G e n e r a t e d = " f a l s e " / >  
                             < p a r a m e t e r   i d = " 8 1 2 9 4 4 3 0 - 3 8 f 9 - 4 f b b - b 9 c 8 - 0 3 4 8 6 2 3 4 e 8 2 7 "   n a m e = " M a x   l e n g t h "   t y p e = " S y s t e m . N u l l a b l e ` 1 [ [ S y s t e m . I n t 3 2 ,   m s c o r l i b ,   V e r s i o n = 4 . 0 . 0 . 0 ,   C u l t u r e = n e u t r a l ,   P u b l i c K e y T o k e n = b 7 7 a 5 c 5 6 1 9 3 4 e 0 8 9 ] ] ,   m s c o r l i b ,   V e r s i o n = 4 . 0 . 0 . 0 ,   C u l t u r e = n e u t r a l ,   P u b l i c K e y T o k e n = b 7 7 a 5 c 5 6 1 9 3 4 e 0 8 9 "   o r d e r = " 9 9 9 "   k e y = " m a x L e n g t h "   v a l u e = " "   g r o u p O r d e r = " - 1 "   i s G e n e r a t e d = " f a l s e " / >  
                             < p a r a m e t e r   i d = " d 8 e e 2 5 4 6 - e 6 1 4 - 4 e 7 f - 9 8 3 0 - 8 0 d 1 d a b b 4 5 0 3 "   n a m e = " R e m e m b e r   l a s t   v a l u e "   t y p e = " S y s t e m . B o o l e a n ,   m s c o r l i b ,   V e r s i o n = 4 . 0 . 0 . 0 ,   C u l t u r e = n e u t r a l ,   P u b l i c K e y T o k e n = b 7 7 a 5 c 5 6 1 9 3 4 e 0 8 9 "   o r d e r = " 9 9 9 "   k e y = " r e m e m b e r L a s t V a l u e "   v a l u e = " F a l s e "   g r o u p O r d e r = " - 1 "   i s G e n e r a t e d = " f a l s e " / >  
                             < p a r a m e t e r   i d = " f f f c 4 5 2 c - 6 0 8 a - 4 9 7 e - b b e 0 - 3 b f 1 e 9 b 1 2 a c 0 "   n a m e = " R e q u i r e d   f i e l d "   t y p e = " S y s t e m . B o o l e a n ,   m s c o r l i b ,   V e r s i o n = 4 . 0 . 0 . 0 ,   C u l t u r e = n e u t r a l ,   P u b l i c K e y T o k e n = b 7 7 a 5 c 5 6 1 9 3 4 e 0 8 9 "   o r d e r = " 9 9 9 "   k e y = " r e q u i r e d "   v a l u e = " F a l s e "   g r o u p O r d e r = " - 1 "   i s G e n e r a t e d = " f a l s e " / >  
                             < p a r a m e t e r   i d = " d 5 6 1 6 c 6 b - 4 b 3 4 - 4 0 3 e - 9 2 5 b - 4 1 e 2 c 4 d f a c 2 3 "   n a m e = " S e p a r a t e   l i n e s "   t y p e = " S y s t e m . B o o l e a n ,   m s c o r l i b ,   V e r s i o n = 4 . 0 . 0 . 0 ,   C u l t u r e = n e u t r a l ,   P u b l i c K e y T o k e n = b 7 7 a 5 c 5 6 1 9 3 4 e 0 8 9 "   o r d e r = " 9 9 9 "   k e y = " s p l i t L i n e s "   v a l u e = " F a l s e "   g r o u p O r d e r = " - 1 "   i s G e n e r a t e d = " f a l s e " / >  
                             < p a r a m e t e r   i d = " f 1 c 4 4 b 7 9 - e 8 0 0 - 4 3 f c - a 4 d a - f 2 e 4 2 2 e d 9 2 6 f "   n a m e = " S h o w   c h a r a c t e r   c o u n t "   t y p e = " S y s t e m . B o o l e a n ,   m s c o r l i b ,   V e r s i o n = 4 . 0 . 0 . 0 ,   C u l t u r e = n e u t r a l ,   P u b l i c K e y T o k e n = b 7 7 a 5 c 5 6 1 9 3 4 e 0 8 9 "   o r d e r = " 9 9 9 "   k e y = " s h o w C o u n t e r "   v a l u e = " F a l s e "   g r o u p O r d e r = " - 1 "   i s G e n e r a t e d = " f a l s e " / >  
                             < p a r a m e t e r   i d = " 4 8 a b 0 1 9 6 - 6 a d 6 - 4 9 8 e - a c 1 6 - f 4 a 2 2 f 3 7 a c 8 6 " 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T i t l e & l t ; / t e x t & g t ; & # x A ; & l t ; / u i L o c a l i z e d S t r i n g & g t ; "   a r g u m e n t = " U I L o c a l i z e d S t r i n g "   g r o u p O r d e r = " - 1 "   i s G e n e r a t e d = " f a l s e " / >  
                             < p a r a m e t e r   i d = " 7 d 4 e 3 0 4 a - 0 4 1 4 - 4 5 e 4 - 8 7 0 2 - 0 d 5 d d 2 4 b 3 6 8 f "   n a m e = " W i d t h   t y p e "   t y p e = " I p h e l i o n . O u t l i n e . M o d e l . I n t e r f a c e s . Q u e s t i o n C o n t r o l L a y o u t ,   I p h e l i o n . O u t l i n e . M o d e l ,   V e r s i o n = 1 . 8 . 6 . 3 0 ,   C u l t u r e = n e u t r a l ,   P u b l i c K e y T o k e n = n u l l "   o r d e r = " 9 9 9 "   k e y = " l a y o u t "   v a l u e = " F u l l "   g r o u p O r d e r = " - 1 "   i s G e n e r a t e d = " f a l s e " / >  
                             < p a r a m e t e r   i d = " 5 b c 1 c 4 e 9 - 6 6 0 f - 4 b 9 4 - 8 6 8 b - b f d b 5 1 3 1 f 1 1 a "   n a m e = " W r a p   t e x t "   t y p e = " S y s t e m . B o o l e a n ,   m s c o r l i b ,   V e r s i o n = 4 . 0 . 0 . 0 ,   C u l t u r e = n e u t r a l ,   P u b l i c K e y T o k e n = b 7 7 a 5 c 5 6 1 9 3 4 e 0 8 9 "   o r d e r = " 9 9 9 "   k e y = " w r a p T e x t "   v a l u e = " T r u e "   g r o u p O r d e r = " - 1 "   i s G e n e r a t e d = " f a l s e " / >  
                         < / p a r a m e t e r s >  
                     < / q u e s t i o n >  
                     < q u e s t i o n   i d = " 0 e e 6 b c 4 1 - d d 1 6 - 4 a 7 6 - a d 5 a - 5 f 4 4 1 a 6 7 c 0 5 1 "   n a m e = " S u b t i t l e "   a s s e m b l y = " I p h e l i o n . O u t l i n e . C o n t r o l s . d l l "   t y p e = " I p h e l i o n . O u t l i n e . C o n t r o l s . Q u e s t i o n C o n t r o l s . V i e w M o d e l s . T e x t B o x V i e w M o d e l "   o r d e r = " 2 "   a c t i v e = " t r u e "   g r o u p = " & l t ; D e f a u l t & g t ; "   r e s u l t T y p e = " s i n g l e "   d i s p l a y T y p e = " A l l "   p a g e C o l u m n S p a n = " c o l u m n S p a n 6 "   p a r e n t I d = " 0 0 0 0 0 0 0 0 - 0 0 0 0 - 0 0 0 0 - 0 0 0 0 - 0 0 0 0 0 0 0 0 0 0 0 0 " >  
                         < p a r a m e t e r s >  
                             < p a r a m e t e r   i d = " 8 6 0 6 0 9 9 4 - 1 3 f 9 - 4 6 2 6 - 9 7 a 6 - c 6 c 0 2 3 c e d 6 b 0 "   n a m e = " A l l o w   r e t u r n "   t y p e = " S y s t e m . B o o l e a n ,   m s c o r l i b ,   V e r s i o n = 4 . 0 . 0 . 0 ,   C u l t u r e = n e u t r a l ,   P u b l i c K e y T o k e n = b 7 7 a 5 c 5 6 1 9 3 4 e 0 8 9 "   o r d e r = " 9 9 9 "   k e y = " m u l t i l i n e "   v a l u e = " F a l s e "   g r o u p O r d e r = " - 1 "   i s G e n e r a t e d = " f a l s e " / >  
                             < p a r a m e t e r   i d = " 7 b 3 3 4 9 7 d - a 2 7 f - 4 6 4 4 - b 3 0 7 - 4 d 1 2 f b 5 c 6 6 9 0 "   n a m e = " H e i g h t "   t y p e = " S y s t e m . I n t 3 2 ,   m s c o r l i b ,   V e r s i o n = 4 . 0 . 0 . 0 ,   C u l t u r e = n e u t r a l ,   P u b l i c K e y T o k e n = b 7 7 a 5 c 5 6 1 9 3 4 e 0 8 9 "   o r d e r = " 9 9 9 "   k e y = " h e i g h t "   v a l u e = " "   g r o u p O r d e r = " - 1 "   i s G e n e r a t e d = " f a l s e " / >  
                             < p a r a m e t e r   i d = " 3 0 b 3 f 4 5 c - 7 9 c 5 - 4 f 5 7 - a c 2 9 - 0 9 8 6 5 8 5 3 8 e 5 a "   n a m e = " M a x   l e n g t h "   t y p e = " S y s t e m . N u l l a b l e ` 1 [ [ S y s t e m . I n t 3 2 ,   m s c o r l i b ,   V e r s i o n = 4 . 0 . 0 . 0 ,   C u l t u r e = n e u t r a l ,   P u b l i c K e y T o k e n = b 7 7 a 5 c 5 6 1 9 3 4 e 0 8 9 ] ] ,   m s c o r l i b ,   V e r s i o n = 4 . 0 . 0 . 0 ,   C u l t u r e = n e u t r a l ,   P u b l i c K e y T o k e n = b 7 7 a 5 c 5 6 1 9 3 4 e 0 8 9 "   o r d e r = " 9 9 9 "   k e y = " m a x L e n g t h "   v a l u e = " "   g r o u p O r d e r = " - 1 "   i s G e n e r a t e d = " f a l s e " / >  
                             < p a r a m e t e r   i d = " 1 3 c 2 3 7 1 6 - c b c 1 - 4 1 e d - 9 2 f e - c f 6 8 a 2 a 5 5 3 9 9 "   n a m e = " R e m e m b e r   l a s t   v a l u e "   t y p e = " S y s t e m . B o o l e a n ,   m s c o r l i b ,   V e r s i o n = 4 . 0 . 0 . 0 ,   C u l t u r e = n e u t r a l ,   P u b l i c K e y T o k e n = b 7 7 a 5 c 5 6 1 9 3 4 e 0 8 9 "   o r d e r = " 9 9 9 "   k e y = " r e m e m b e r L a s t V a l u e "   v a l u e = " F a l s e "   g r o u p O r d e r = " - 1 "   i s G e n e r a t e d = " f a l s e " / >  
                             < p a r a m e t e r   i d = " 6 e 5 4 9 8 b 9 - 8 e 3 7 - 4 e 2 8 - a f 6 2 - e 1 8 0 b 4 d 2 5 3 e 4 "   n a m e = " R e q u i r e d   f i e l d "   t y p e = " S y s t e m . B o o l e a n ,   m s c o r l i b ,   V e r s i o n = 4 . 0 . 0 . 0 ,   C u l t u r e = n e u t r a l ,   P u b l i c K e y T o k e n = b 7 7 a 5 c 5 6 1 9 3 4 e 0 8 9 "   o r d e r = " 9 9 9 "   k e y = " r e q u i r e d "   v a l u e = " F a l s e "   g r o u p O r d e r = " - 1 "   i s G e n e r a t e d = " f a l s e " / >  
                             < p a r a m e t e r   i d = " 3 c 6 f 1 b 5 5 - e f c f - 4 d 2 9 - 9 3 3 3 - 6 6 3 1 5 5 9 e 8 2 d b "   n a m e = " S e p a r a t e   l i n e s "   t y p e = " S y s t e m . B o o l e a n ,   m s c o r l i b ,   V e r s i o n = 4 . 0 . 0 . 0 ,   C u l t u r e = n e u t r a l ,   P u b l i c K e y T o k e n = b 7 7 a 5 c 5 6 1 9 3 4 e 0 8 9 "   o r d e r = " 9 9 9 "   k e y = " s p l i t L i n e s "   v a l u e = " F a l s e "   g r o u p O r d e r = " - 1 "   i s G e n e r a t e d = " f a l s e " / >  
                             < p a r a m e t e r   i d = " 8 8 e b f e d b - b 1 7 9 - 4 0 0 4 - 9 f 4 7 - 9 6 c e 7 a 5 b e e a 2 "   n a m e = " S h o w   c h a r a c t e r   c o u n t "   t y p e = " S y s t e m . B o o l e a n ,   m s c o r l i b ,   V e r s i o n = 4 . 0 . 0 . 0 ,   C u l t u r e = n e u t r a l ,   P u b l i c K e y T o k e n = b 7 7 a 5 c 5 6 1 9 3 4 e 0 8 9 "   o r d e r = " 9 9 9 "   k e y = " s h o w C o u n t e r "   v a l u e = " F a l s e "   g r o u p O r d e r = " - 1 "   i s G e n e r a t e d = " f a l s e " / >  
                             < p a r a m e t e r   i d = " e 6 2 0 c f f 5 - b 0 9 7 - 4 7 f 9 - b e 7 7 - 3 8 8 c b e 7 c e 5 7 2 " 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S u b t i t l e & l t ; / t e x t & g t ; & # x A ; & l t ; / u i L o c a l i z e d S t r i n g & g t ; "   a r g u m e n t = " U I L o c a l i z e d S t r i n g "   g r o u p O r d e r = " - 1 "   i s G e n e r a t e d = " f a l s e " / >  
                             < p a r a m e t e r   i d = " 5 a a 8 3 5 a 8 - 2 5 9 c - 4 5 4 6 - a 7 d 8 - f 4 5 a a 2 f 7 9 9 d f "   n a m e = " W i d t h   t y p e "   t y p e = " I p h e l i o n . O u t l i n e . M o d e l . I n t e r f a c e s . Q u e s t i o n C o n t r o l L a y o u t ,   I p h e l i o n . O u t l i n e . M o d e l ,   V e r s i o n = 1 . 8 . 6 . 3 0 ,   C u l t u r e = n e u t r a l ,   P u b l i c K e y T o k e n = n u l l "   o r d e r = " 9 9 9 "   k e y = " l a y o u t "   v a l u e = " F u l l "   g r o u p O r d e r = " - 1 "   i s G e n e r a t e d = " f a l s e " / >  
                             < p a r a m e t e r   i d = " c c d 9 7 8 b c - 4 e 5 c - 4 1 6 c - b 3 a b - f 6 0 3 0 7 6 7 f d f 1 "   n a m e = " W r a p   t e x t "   t y p e = " S y s t e m . B o o l e a n ,   m s c o r l i b ,   V e r s i o n = 4 . 0 . 0 . 0 ,   C u l t u r e = n e u t r a l ,   P u b l i c K e y T o k e n = b 7 7 a 5 c 5 6 1 9 3 4 e 0 8 9 "   o r d e r = " 9 9 9 "   k e y = " w r a p T e x t "   v a l u e = " T r u e "   g r o u p O r d e r = " - 1 "   i s G e n e r a t e d = " f a l s e " / >  
                         < / p a r a m e t e r s >  
                     < / q u e s t i o n >  
                     < q u e s t i o n   i d = " 4 b 7 9 4 c 7 d - a 4 f d - 4 4 f c - b e 2 3 - d 3 c 5 9 9 7 e 2 b f 8 "   n a m e = " L o g o   L i g h t   o r   D a r k "   a s s e m b l y = " I p h e l i o n . O u t l i n e . C o n t r o l s . d l l "   t y p e = " I p h e l i o n . O u t l i n e . C o n t r o l s . Q u e s t i o n C o n t r o l s . V i e w M o d e l s . S e l e c t i o n L i s t V i e w M o d e l "   o r d e r = " 3 "   a c t i v e = " t r u e "   g r o u p = " & l t ; D e f a u l t & g t ; "   r e s u l t T y p e = " s i n g l e "   d i s p l a y T y p e = " A l l "   p a g e C o l u m n S p a n = " c o l u m n S p a n 3 "   p a r e n t I d = " 0 0 0 0 0 0 0 0 - 0 0 0 0 - 0 0 0 0 - 0 0 0 0 - 0 0 0 0 0 0 0 0 0 0 0 0 " >  
                         < p a r a m e t e r s >  
                             < p a r a m e t e r   i d = " 4 c 5 7 f 5 4 c - 0 f 3 c - 4 9 d 3 - 9 a a c - a 8 2 e 8 7 e 9 3 e 4 5 " 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e 4 0 4 2 3 5 3 - 4 e 1 7 - 4 9 b 3 - 9 2 2 9 - 4 5 7 8 c b a 1 4 0 7 3 "   n a m e = " M a x   s e l e c t i o n s "   t y p e = " S y s t e m . I n t 3 2 ,   m s c o r l i b ,   V e r s i o n = 4 . 0 . 0 . 0 ,   C u l t u r e = n e u t r a l ,   P u b l i c K e y T o k e n = b 7 7 a 5 c 5 6 1 9 3 4 e 0 8 9 "   o r d e r = " 9 9 9 "   k e y = " m a x S e l e c t e d "   v a l u e = " 0 "   g r o u p O r d e r = " - 1 "   i s G e n e r a t e d = " f a l s e " / >  
                             < p a r a m e t e r   i d = " 0 e a 7 d d 2 b - e f e d - 4 5 a 6 - 8 6 0 3 - 5 1 6 4 2 9 8 5 f 9 c 6 "   n a m e = " M i n   s e l e c t i o n s "   t y p e = " S y s t e m . I n t 3 2 ,   m s c o r l i b ,   V e r s i o n = 4 . 0 . 0 . 0 ,   C u l t u r e = n e u t r a l ,   P u b l i c K e y T o k e n = b 7 7 a 5 c 5 6 1 9 3 4 e 0 8 9 "   o r d e r = " 9 9 9 "   k e y = " m i n S e l e c t e d "   v a l u e = " 0 "   g r o u p O r d e r = " - 1 "   i s G e n e r a t e d = " f a l s e " / >  
                             < p a r a m e t e r   i d = " f a c e 8 b 1 9 - 0 8 b 0 - 4 a 8 d - b 3 5 c - 0 2 4 4 a 9 1 6 a b 9 5 "   n a m e = " N u m b e r   o f   c o l u m n s "   t y p e = " I p h e l i o n . O u t l i n e . C o n t r o l s . Q u e s t i o n C o n t r o l s . V i e w M o d e l s . Q u e s t i o n C o l u m n s ,   I p h e l i o n . O u t l i n e . C o n t r o l s ,   V e r s i o n = 1 . 8 . 6 . 3 0 ,   C u l t u r e = n e u t r a l ,   P u b l i c K e y T o k e n = n u l l "   o r d e r = " 9 9 9 "   k e y = " n u m b e r O f C o l u m n s "   v a l u e = " T w o C o l u m n "   g r o u p O r d e r = " - 1 "   i s G e n e r a t e d = " f a l s e " / >  
                             < p a r a m e t e r   i d = " e 1 2 0 e 9 d f - 4 3 d 2 - 4 3 2 3 - 9 3 b 9 - b 4 4 8 e 5 5 8 2 4 3 9 "   n a m e = " R e m e m b e r   l a s t   v a l u e s "   t y p e = " S y s t e m . B o o l e a n ,   m s c o r l i b ,   V e r s i o n = 4 . 0 . 0 . 0 ,   C u l t u r e = n e u t r a l ,   P u b l i c K e y T o k e n = b 7 7 a 5 c 5 6 1 9 3 4 e 0 8 9 "   o r d e r = " 9 9 9 "   k e y = " r e m e m b e r L a s t V a l u e "   v a l u e = " F a l s e "   g r o u p O r d e r = " - 1 "   i s G e n e r a t e d = " f a l s e " / >  
                             < p a r a m e t e r   i d = " d 3 c 3 d 9 4 8 - 0 d 0 0 - 4 c 5 5 - a 5 f 9 - 7 4 6 0 1 e e 5 4 7 a 5 "   n a m e = " S e l e c t i o n   m o d e "   t y p e = " I p h e l i o n . O u t l i n e . C o n t r o l s . Q u e s t i o n C o n t r o l s . V i e w M o d e l s . Q u e s t i o n S e l e c t i o n M o d e ,   I p h e l i o n . O u t l i n e . C o n t r o l s ,   V e r s i o n = 1 . 8 . 6 . 3 0 ,   C u l t u r e = n e u t r a l ,   P u b l i c K e y T o k e n = n u l l "   o r d e r = " 9 9 9 "   k e y = " s e l e c t i o n M o d e "   v a l u e = " S i n g l e "   g r o u p O r d e r = " - 1 "   i s G e n e r a t e d = " f a l s e " / >  
                             < p a r a m e t e r   i d = " 8 3 c 3 4 f 3 f - a 4 c 5 - 4 5 4 b - 9 9 8 5 - e 9 3 6 7 5 b 3 4 9 0 3 " 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L o g o   D a r k   o r   L i g h t & l t ; / t e x t & g t ; & # x A ; & l t ; / u i L o c a l i z e d S t r i n g & g t ; "   a r g u m e n t = " U I L o c a l i z e d S t r i n g "   g r o u p O r d e r = " - 1 "   i s G e n e r a t e d = " f a l s e " / >  
                             < p a r a m e t e r   i d = " 8 0 e 4 2 6 6 6 - b 7 7 8 - 4 d 9 6 - 9 6 c 1 - a 1 7 2 4 7 9 c d 3 8 5 "   n a m e = " W i d t h   t y p e "   t y p e = " I p h e l i o n . O u t l i n e . M o d e l . I n t e r f a c e s . Q u e s t i o n C o n t r o l L a y o u t ,   I p h e l i o n . O u t l i n e . M o d e l ,   V e r s i o n = 1 . 8 . 6 . 3 0 ,   C u l t u r e = n e u t r a l ,   P u b l i c K e y T o k e n = n u l l "   o r d e r = " 9 9 9 "   k e y = " l a y o u t "   v a l u e = " H a l f "   g r o u p O r d e r = " - 1 "   i s G e n e r a t e d = " f a l s e " / >  
                         < / p a r a m e t e r s >  
                     < / q u e s t i o n >  
                     < q u e s t i o n   i d = " a 4 8 f 5 4 7 9 - 2 3 f d - 4 c f 0 - a 5 a 8 - 8 1 4 f 8 f d 8 a 8 6 5 "   n a m e = " C o v e r   T e x t   L i g h t   o r   D a r k "   a s s e m b l y = " I p h e l i o n . O u t l i n e . C o n t r o l s . d l l "   t y p e = " I p h e l i o n . O u t l i n e . C o n t r o l s . Q u e s t i o n C o n t r o l s . V i e w M o d e l s . S e l e c t i o n L i s t V i e w M o d e l "   o r d e r = " 4 "   a c t i v e = " t r u e "   g r o u p = " & l t ; D e f a u l t & g t ; "   r e s u l t T y p e = " s i n g l e "   d i s p l a y T y p e = " A l l "   p a g e C o l u m n S p a n = " c o l u m n S p a n 3 "   p a r e n t I d = " 0 0 0 0 0 0 0 0 - 0 0 0 0 - 0 0 0 0 - 0 0 0 0 - 0 0 0 0 0 0 0 0 0 0 0 0 " >  
                         < p a r a m e t e r s >  
                             < p a r a m e t e r   i d = " c 5 b e c d 9 c - 1 1 8 b - 4 9 8 a - 8 1 9 d - 7 a 5 b 9 1 3 5 3 b 8 a "   n a m e = " I t e m s   l i s t "   t y p e = " I p h e l i o n . O u t l i n e . M o d e l . E n t i t i e s . I n l i n e P a r a m e t e r E n t i t y C o l l e c t i o n ` 1 [ [ I p h e l i o n . O u t l i n e . M o d e l . E n t i t i e s . L o c a l i z e d K e y V a l u e P a r a m e t e r E n t i t y ,   I p h e l i o n . O u t l i n e . M o d e l ,   V e r s i o n = 1 . 8 . 6 . 3 0 ,   C u l t u r e = n e u t r a l ,   P u b l i c K e y T o k e n = n u l l ] ] ,   I p h e l i o n . O u t l i n e . M o d e l ,   V e r s i o n = 1 . 8 . 6 . 3 0 ,   C u l t u r e = n e u t r a l ,   P u b l i c K e y T o k e n = n u l l "   o r d e r = " 9 9 9 "   k e y = " i t e m L i s t "   v a l u e = " & l t ; ? x m l   v e r s i o n = & q u o t ; 1 . 0 & q u o t ;   e n c o d i n g = & q u o t ; u t f - 1 6 & q u o t ; ? & g t ; & # x A ; & l t ; X m l P a r a m e t e r   x m l n s : x s i = & q u o t ; h t t p : / / w w w . w 3 . o r g / 2 0 0 1 / X M L S c h e m a - i n s t a n c e & q u o t ;   x m l n s : x s d = & q u o t ; h t t p : / / w w w . w 3 . o r g / 2 0 0 1 / X M L S c h e m a & q u o t ; & g t ; & # x A ;     & l t ; p a r a m e t e r E n t i t i e s & 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L i g h t & a m p ; l t ; / t e x t & a m p ; g t ; & a m p ; # x D ; & a m p ; # x A ; & a m p ; l t ; / l o c a l i z e d S t r i n g & a m p ; g t ; & q u o t ;   i s S e l e c t e d = & q u o t ; t r u e & q u o t ;   i n v e r t F i e l d V a l u e = & q u o t ; f a l s e & q u o t ;   / & g t ; & # x A ;         & l t ; p a r a m e t e r E n t i t y   x s i : t y p e = & q u o t ; L o c a l i z e d K e y V a l u e P a r a m e t e r E n t i t y & q u o t ;   k e y = & 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v a l u e = & q u o t ; & a m p ; l t ; ? x m l   v e r s i o n = & a m p ; q u o t ; 1 . 0 & a m p ; q u o t ;   e n c o d i n g = & a m p ; q u o t ; u t f - 1 6 & a m p ; q u o t ; ? & a m p ; g t ; & a m p ; # x D ; & a m p ; # x A ; & a m p ; l t ; l o c a l i z e d S t r i n g   x m l n s : x s i = & a m p ; q u o t ; h t t p : / / w w w . w 3 . o r g / 2 0 0 1 / X M L S c h e m a - i n s t a n c e & a m p ; q u o t ;   x m l n s : x s d = & a m p ; q u o t ; h t t p : / / w w w . w 3 . o r g / 2 0 0 1 / X M L S c h e m a & a m p ; q u o t ; & a m p ; g t ; & a m p ; # x D ; & a m p ; # x A ;     & a m p ; l t ; t y p e & a m p ; g t ; l a b e l & a m p ; l t ; / t y p e & a m p ; g t ; & a m p ; # x D ; & a m p ; # x A ;     & a m p ; l t ; t e x t & a m p ; g t ; D a r k & a m p ; l t ; / t e x t & a m p ; g t ; & a m p ; # x D ; & a m p ; # x A ; & a m p ; l t ; / l o c a l i z e d S t r i n g & a m p ; g t ; & q u o t ;   i s S e l e c t e d = & q u o t ; f a l s e & q u o t ;   i n v e r t F i e l d V a l u e = & q u o t ; f a l s e & q u o t ;   / & g t ; & # x A ;     & l t ; / p a r a m e t e r E n t i t i e s & g t ; & # x A ; & l t ; / X m l P a r a m e t e r & g t ; "   g r o u p O r d e r = " - 1 "   i s G e n e r a t e d = " f a l s e " / >  
                             < p a r a m e t e r   i d = " a 3 7 d 9 2 d 1 - 9 c d c - 4 3 4 0 - b f 9 2 - 6 c a 7 0 f 9 8 d e 4 f "   n a m e = " M a x   s e l e c t i o n s "   t y p e = " S y s t e m . I n t 3 2 ,   m s c o r l i b ,   V e r s i o n = 4 . 0 . 0 . 0 ,   C u l t u r e = n e u t r a l ,   P u b l i c K e y T o k e n = b 7 7 a 5 c 5 6 1 9 3 4 e 0 8 9 "   o r d e r = " 9 9 9 "   k e y = " m a x S e l e c t e d "   v a l u e = " 0 "   g r o u p O r d e r = " - 1 "   i s G e n e r a t e d = " f a l s e " / >  
                             < p a r a m e t e r   i d = " 3 4 7 0 c 5 6 e - 7 5 7 a - 4 8 6 c - 8 1 b 1 - 7 4 7 1 1 c 8 2 4 a 7 7 "   n a m e = " M i n   s e l e c t i o n s "   t y p e = " S y s t e m . I n t 3 2 ,   m s c o r l i b ,   V e r s i o n = 4 . 0 . 0 . 0 ,   C u l t u r e = n e u t r a l ,   P u b l i c K e y T o k e n = b 7 7 a 5 c 5 6 1 9 3 4 e 0 8 9 "   o r d e r = " 9 9 9 "   k e y = " m i n S e l e c t e d "   v a l u e = " 0 "   g r o u p O r d e r = " - 1 "   i s G e n e r a t e d = " f a l s e " / >  
                             < p a r a m e t e r   i d = " f c 5 b 0 a b 2 - d 8 8 f - 4 9 6 3 - b 1 5 a - 2 5 2 d c 8 2 2 d a 9 0 "   n a m e = " N u m b e r   o f   c o l u m n s "   t y p e = " I p h e l i o n . O u t l i n e . C o n t r o l s . Q u e s t i o n C o n t r o l s . V i e w M o d e l s . Q u e s t i o n C o l u m n s ,   I p h e l i o n . O u t l i n e . C o n t r o l s ,   V e r s i o n = 1 . 8 . 6 . 3 0 ,   C u l t u r e = n e u t r a l ,   P u b l i c K e y T o k e n = n u l l "   o r d e r = " 9 9 9 "   k e y = " n u m b e r O f C o l u m n s "   v a l u e = " T w o C o l u m n "   g r o u p O r d e r = " - 1 "   i s G e n e r a t e d = " f a l s e " / >  
                             < p a r a m e t e r   i d = " 8 6 1 b 7 7 7 b - 8 9 0 5 - 4 7 9 d - b d 5 5 - 9 0 6 0 d f 7 8 f 3 2 b "   n a m e = " R e m e m b e r   l a s t   v a l u e s "   t y p e = " S y s t e m . B o o l e a n ,   m s c o r l i b ,   V e r s i o n = 4 . 0 . 0 . 0 ,   C u l t u r e = n e u t r a l ,   P u b l i c K e y T o k e n = b 7 7 a 5 c 5 6 1 9 3 4 e 0 8 9 "   o r d e r = " 9 9 9 "   k e y = " r e m e m b e r L a s t V a l u e "   v a l u e = " F a l s e "   g r o u p O r d e r = " - 1 "   i s G e n e r a t e d = " f a l s e " / >  
                             < p a r a m e t e r   i d = " 0 6 b 8 7 8 1 4 - 1 5 4 e - 4 f 9 8 - 9 8 a b - d 8 6 3 7 0 a 6 2 7 7 b "   n a m e = " S e l e c t i o n   m o d e "   t y p e = " I p h e l i o n . O u t l i n e . C o n t r o l s . Q u e s t i o n C o n t r o l s . V i e w M o d e l s . Q u e s t i o n S e l e c t i o n M o d e ,   I p h e l i o n . O u t l i n e . C o n t r o l s ,   V e r s i o n = 1 . 8 . 6 . 3 0 ,   C u l t u r e = n e u t r a l ,   P u b l i c K e y T o k e n = n u l l "   o r d e r = " 9 9 9 "   k e y = " s e l e c t i o n M o d e "   v a l u e = " S i n g l e "   g r o u p O r d e r = " - 1 "   i s G e n e r a t e d = " f a l s e " / >  
                             < p a r a m e t e r   i d = " e b 0 a 6 d c 8 - f 6 9 1 - 4 8 5 b - b 5 e f - 0 4 f 6 7 1 6 a 8 0 a d "   n a m e = " U s e r   p r o m p t "   t y p e = " S y s t e m . S t r i n g ,   m s c o r l i b ,   V e r s i o n = 4 . 0 . 0 . 0 ,   C u l t u r e = n e u t r a l ,   P u b l i c K e y T o k e n = b 7 7 a 5 c 5 6 1 9 3 4 e 0 8 9 "   o r d e r = " 9 9 9 "   k e y = " p r o m p t "   v a l u e = " & l t ; ? x m l   v e r s i o n = & q u o t ; 1 . 0 & q u o t ;   e n c o d i n g = & q u o t ; u t f - 1 6 & q u o t ; ? & g t ; & # x A ; & l t ; u i L o c a l i z e d S t r i n g   x m l n s : x s d = & q u o t ; h t t p : / / w w w . w 3 . o r g / 2 0 0 1 / X M L S c h e m a & q u o t ;   x m l n s : x s i = & q u o t ; h t t p : / / w w w . w 3 . o r g / 2 0 0 1 / X M L S c h e m a - i n s t a n c e & q u o t ; & g t ; & # x A ;     & l t ; t y p e & g t ; l a b e l & l t ; / t y p e & g t ; & # x A ;     & l t ; t e x t & g t ; W i z a r d   C o m m o n - C o v e r   T e x t & l t ; / t e x t & g t ; & # x A ; & l t ; / u i L o c a l i z e d S t r i n g & g t ; "   a r g u m e n t = " U I L o c a l i z e d S t r i n g "   g r o u p O r d e r = " - 1 "   i s G e n e r a t e d = " f a l s e " / >  
                             < p a r a m e t e r   i d = " 2 0 0 8 0 3 6 d - 3 8 c e - 4 1 d 2 - a f f d - f 4 3 4 e a 6 4 a 3 1 d "   n a m e = " W i d t h   t y p e "   t y p e = " I p h e l i o n . O u t l i n e . M o d e l . I n t e r f a c e s . Q u e s t i o n C o n t r o l L a y o u t ,   I p h e l i o n . O u t l i n e . M o d e l ,   V e r s i o n = 1 . 8 . 6 . 3 0 ,   C u l t u r e = n e u t r a l ,   P u b l i c K e y T o k e n = n u l l "   o r d e r = " 9 9 9 "   k e y = " l a y o u t "   v a l u e = " H a l f "   g r o u p O r d e r = " - 1 "   i s G e n e r a t e d = " f a l s e " / >  
                         < / p a r a m e t e r s >  
                     < / q u e s t i o n >  
                     < q u e s t i o n   i d = " 3 a b 8 2 f 1 2 - 1 4 2 6 - 4 e 6 5 - a 3 9 d - b 2 0 2 d c 1 7 a c c d "   n a m e = " O v e r r i d e   l o g o "   a s s e m b l y = " I p h e l i o n . O u t l i n e . C o n t r o l s . d l l "   t y p e = " I p h e l i o n . O u t l i n e . C o n t r o l s . Q u e s t i o n C o n t r o l s . V i e w M o d e l s . C h e c k B o x V i e w M o d e l "   o r d e r = " 5 "   a c t i v e = " t r u e "   g r o u p = " & l t ; D e f a u l t & g t ; "   r e s u l t T y p e = " s i n g l e "   d i s p l a y T y p e = " A l l "   p a g e C o l u m n S p a n = " c o l u m n S p a n 6 "   p a r e n t I d = " 0 0 0 0 0 0 0 0 - 0 0 0 0 - 0 0 0 0 - 0 0 0 0 - 0 0 0 0 0 0 0 0 0 0 0 0 " >  
                         < p a r a m e t e r s >  
                             < p a r a m e t e r   i d = " 6 9 d 3 1 d 7 9 - 1 7 2 8 - 4 3 a 7 - a 5 f e - f 6 3 2 5 b 6 f a b b a "   n a m e = " D i s p l a y   c o n t e n t   v a l u e "   t y p e = " S y s t e m . B o o l e a n ,   m s c o r l i b ,   V e r s i o n = 4 . 0 . 0 . 0 ,   C u l t u r e = n e u t r a l ,   P u b l i c K e y T o k e n = b 7 7 a 5 c 5 6 1 9 3 4 e 0 8 9 "   o r d e r = " 9 9 9 "   k e y = " d i s p l a y C o n t e n t "   v a l u e = " F a l s e "   g r o u p O r d e r = " - 1 "   i s G e n e r a t e d = " f a l s e " / >  
                             < p a r a m e t e r   i d = " 7 5 a 5 b 6 b d - e 1 3 3 - 4 3 9 9 - a 4 c b - 8 6 8 a 8 8 1 d 7 b 6 b "   n a m e = " D o c u m e n t   t e x t   ( c h e c k e d ) "   t y p e = " S y s t e m . S t r i n g ,   m s c o r l i b ,   V e r s i o n = 4 . 0 . 0 . 0 ,   C u l t u r e = n e u t r a l ,   P u b l i c K e y T o k e n = b 7 7 a 5 c 5 6 1 9 3 4 e 0 8 9 "   o r d e r = " 9 9 9 "   k e y = " d o c u m e n t T e x t " 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4 1 3 f 8 8 e 6 - 6 7 5 3 - 4 9 b f - a 8 b b - e a 5 d 0 a f 6 c b 3 1 "   n a m e = " D o c u m e n t   t e x t   ( u n c h e c k e d ) "   t y p e = " S y s t e m . S t r i n g ,   m s c o r l i b ,   V e r s i o n = 4 . 0 . 0 . 0 ,   C u l t u r e = n e u t r a l ,   P u b l i c K e y T o k e n = b 7 7 a 5 c 5 6 1 9 3 4 e 0 8 9 "   o r d e r = " 9 9 9 "   k e y = " d o c u m e n t T e x t U n c h e c k e d "   v a l u e = " & l t ; ? x m l   v e r s i o n = & q u o t ; 1 . 0 & q u o t ;   e n c o d i n g = & q u o t ; u t f - 1 6 & q u o t ; ? & g t ; & # x A ; & l t ; l o c a l i z e d S t r i n g   x m l n s : x s i = & q u o t ; h t t p : / / w w w . w 3 . o r g / 2 0 0 1 / X M L S c h e m a - i n s t a n c e & q u o t ;   x m l n s : x s d = & q u o t ; h t t p : / / w w w . w 3 . o r g / 2 0 0 1 / X M L S c h e m a & q u o t ; & g t ; & # x A ;     & l t ; t y p e & g t ; f i x e d & l t ; / t y p e & g t ; & # x A ;     & l t ; t e x t   / & g t ; & # x A ; & l t ; / l o c a l i z e d S t r i n g & g t ; "   a r g u m e n t = " E x p r e s s i o n L o c a l i z e d S t r i n g "   g r o u p O r d e r = " - 1 "   i s G e n e r a t e d = " f a l s e " / >  
                             < p a r a m e t e r   i d = " c e 8 c 9 8 6 4 - 2 a d e - 4 c 5 8 - b 1 e 0 - f a 1 f 1 7 3 6 c 5 7 f "   n a m e = " R e m e m b e r   l a s t   v a l u e s "   t y p e = " S y s t e m . B o o l e a n ,   m s c o r l i b ,   V e r s i o n = 4 . 0 . 0 . 0 ,   C u l t u r e = n e u t r a l ,   P u b l i c K e y T o k e n = b 7 7 a 5 c 5 6 1 9 3 4 e 0 8 9 "   o r d e r = " 9 9 9 "   k e y = " r e m e m b e r L a s t V a l u e "   v a l u e = " F a l s e "   g r o u p O r d e r = " - 1 "   i s G e n e r a t e d = " f a l s e " / >  
                             < p a r a m e t e r   i d = " 7 f f 7 a 7 b 7 - c a a 3 - 4 5 1 2 - 8 8 8 5 - 2 4 0 4 4 0 a 0 e 6 5 5 "   n a m e = " U p d a t e   f r o m "   t y p e = " S y s t e m . S t r i n g ,   m s c o r l i b ,   V e r s i o n = 4 . 0 . 0 . 0 ,   C u l t u r e = n e u t r a l ,   P u b l i c K e y T o k e n = b 7 7 a 5 c 5 6 1 9 3 4 e 0 8 9 "   o r d e r = " 9 9 9 "   k e y = " u p d a t e F i e l d "   v a l u e = " "   a r g u m e n t = " F o r m a t S t r i n g "   g r o u p O r d e r = " - 1 "   i s G e n e r a t e d = " f a l s e " / >  
                             < p a r a m e t e r   i d = " a 7 4 9 4 8 c a - 6 f 4 e - 4 0 7 a - 8 9 7 9 - 1 8 4 6 6 9 6 9 4 2 9 a "   n a m e = " U s e r   p r o m p t "   t y p e = " S y s t e m . S t r i n g ,   m s c o r l i b ,   V e r s i o n = 4 . 0 . 0 . 0 ,   C u l t u r e = n e u t r a l ,   P u b l i c K e y T o k e n = b 7 7 a 5 c 5 6 1 9 3 4 e 0 8 9 "   o r d e r = " 9 9 9 "   k e y = " p r o m p t "   v a l u e = " & l t ; ? x m l   v e r s i o n = & q u o t ; 1 . 0 & q u o t ;   e n c o d i n g = & q u o t ; u t f - 1 6 & q u o t ; ? & g t ; & # x A ; & l t ; u i L o c a l i z e d S t r i n g   x m l n s : x s i = & q u o t ; h t t p : / / w w w . w 3 . o r g / 2 0 0 1 / X M L S c h e m a - i n s t a n c e & q u o t ;   x m l n s : x s d = & q u o t ; h t t p : / / w w w . w 3 . o r g / 2 0 0 1 / X M L S c h e m a & q u o t ; & g t ; & # x A ;     & l t ; t y p e & g t ; l a b e l & l t ; / t y p e & g t ; & # x A ;     & l t ; t e x t & g t ; W i z a r d   C o m m o n - L o g o   O v e r r i d e & l t ; / t e x t & g t ; & # x A ; & l t ; / u i L o c a l i z e d S t r i n g & g t ; "   a r g u m e n t = " U I L o c a l i z e d S t r i n g "   g r o u p O r d e r = " - 1 "   i s G e n e r a t e d = " f a l s e " / >  
                         < / p a r a m e t e r s >  
                     < / q u e s t i o n >  
                 < / q u e s t i o n s >  
                 < c o m m a n d s   x m l n s = " h t t p : / / i p h e l i o n . c o m / w o r d / o u t l i n e / " >  
                     < c o m m a n d   i d = " 7 7 5 b 5 a 8 5 - d 6 c 1 - 4 6 4 a - 8 a 1 e - 1 e 0 6 2 7 5 0 b b 9 3 "   n a m e = " Q V I S   S h o w   L o c a l   L o g o "   a s s e m b l y = " I p h e l i o n . O u t l i n e . M o d e l . d l l "   t y p e = " I p h e l i o n . O u t l i n e . M o d e l . C o m m a n d s . Q u e s t i o n V i s i b i l i t y C o m m a n d "   o r d e r = " 0 "   a c t i v e = " t r u e "   c o m m a n d T y p e = " f r a g m e n t " >  
                         < p a r a m e t e r s >  
                             < p a r a m e t e r   i d = " 3 b 9 0 3 1 0 0 - 0 4 e 1 - 4 6 4 b - 8 8 8 d - 6 7 4 b 5 2 6 9 e 3 7 7 "   n a m e = " M a t c h   c r i t e r i a "   t y p e = " S y s t e m . S t r i n g ,   m s c o r l i b ,   V e r s i o n = 4 . 0 . 0 . 0 ,   C u l t u r e = n e u t r a l ,   P u b l i c K e y T o k e n = b 7 7 a 5 c 5 6 1 9 3 4 e 0 8 9 "   o r d e r = " 1 "   k e y = " m a t c h "   v a l u e = " & l t ; ? x m l   v e r s i o n = & q u o t ; 1 . 0 & q u o t ;   e n c o d i n g = & q u o t ; u t f - 1 6 & q u o t ; ? & g t ; & # x A ; & l t ; f o r m a t S t r i n g   x m l n s : x s d = & q u o t ; h t t p : / / w w w . w 3 . o r g / 2 0 0 1 / X M L S c h e m a & q u o t ;   x m l n s : x s i = & q u o t ; h t t p : / / w w w . w 3 . o r g / 2 0 0 1 / X M L S c h e m a - i n s t a n c e & q u o t ; & g t ; & # x A ;     & l t ; t y p e & g t ; e x p r e s s i o n & l t ; / t y p e & g t ; & # x A ;     & l t ; t e x t & g t ; I F ( F I E L D V A L U E ( & q u o t ; L a b e l s . L e t t e r h e a d   S e t t i n g s - & q u o t ;   & a m p ; a m p ;   & # x A ;       F I R S T N O T E M P T Y ( & # x A ;       S P L I T ( { E n t i t y . S e t t i n g s } , 0 , f a l s e , & q u o t ; , & q u o t ; ) , & # x A ;       S P L I T ( { O f f i c e . S e t t i n g s } , 0 , f a l s e , & q u o t ; , & q u o t ; ) , & # x A ;       S P L I T ( { C o u n t r y . S e t t i n g s } , 0 , f a l s e , & q u o t ; , & q u o t ; ) & # x A ;       ) ) & a m p ; l t ; & a m p ; g t ; & q u o t ; & q u o t ; , & # x A ;   C O N T A I N S A N Y ( & # x A ;       F I E L D V A L U E ( & q u o t ; L a b e l s . L e t t e r h e a d   S e t t i n g s - & q u o t ;   & a m p ; a m p ;   & # x A ;       & # x A ;       F I R S T N O T E M P T Y ( & # x A ;       S P L I T ( { E n t i t y . S e t t i n g s } , 0 , f a l s e , & q u o t ; , & q u o t ; ) , & # x A ;       S P L I T ( { O f f i c e . S e t t i n g s } , 0 , f a l s e , & q u o t ; , & q u o t ; ) , & # x A ;       S P L I T ( { C o u n t r y . S e t t i n g s } , 0 , f a l s e , & q u o t ; , & q u o t ; ) & # x A ;   ) ) , & # x A ;       f a l s e , & # x A ;         & q u o t ; I n c F i r m L o g o _ O N & q u o t ; ) , & # x A ;   & # x A ;     C O N T A I N S A N Y ( { L a b e l s . L e t t e r h e a d   S e t t i n g s - D e f a u l t } , & # x A ;         f a l s e , & # x A ;         & q u o t ; I n c F i r m L o g o _ O N & q u o t ; ) & # x A ; ) & # x A ; & # x A ; & l t ; / t e x t & g t ; & # x A ; & l t ; / f o r m a t S t r i n g & g t ; "   a r g u m e n t = " F o r m a t S t r i n g "   g r o u p O r d e r = " - 1 "   i s G e n e r a t e d = " f a l s e " / >  
                             < p a r a m e t e r   i d = " 6 0 f b 9 b 3 7 - 0 8 d f - 4 5 7 1 - 8 1 2 6 - 7 4 e 6 d 3 5 5 c d d 7 "   n a m e = " S h o w   v a l u e s "   t y p e = " S y s t e m . S t r i n g ,   m s c o r l i b ,   V e r s i o n = 4 . 0 . 0 . 0 ,   C u l t u r e = n e u t r a l ,   P u b l i c K e y T o k e n = b 7 7 a 5 c 5 6 1 9 3 4 e 0 8 9 "   o r d e r = " 2 "   k e y = " f i e l d V a l u e s "   v a l u e = " "   a r g u m e n t = " I t e m L i s t C o n t r o l "   g r o u p O r d e r = " - 1 "   i s G e n e r a t e d = " f a l s e " / >  
                             < p a r a m e t e r   i d = " 5 4 c a 2 9 d f - 3 e 5 3 - 4 f 1 1 - b d b 3 - 6 7 0 6 3 3 8 0 3 e 4 0 "   n a m e = " C h e c k   f i e l d ( s ) "   t y p e = " I p h e l i o n . O u t l i n e . M o d e l . E n t i t i e s . P a r a m e t e r F i e l d D e s c r i p t o r ,   I p h e l i o n . O u t l i n e . M o d e l ,   V e r s i o n = 1 . 8 . 6 . 3 0 ,   C u l t u r e = n e u t r a l ,   P u b l i c K e y T o k e n = n u l l "   o r d e r = " 9 9 9 "   k e y = " c h e c k F i e l d "   v a l u e = " "   a r g u m e n t = " M u l t i p l e C o n t r o l "   g r o u p O r d e r = " - 1 "   i s G e n e r a t e d = " f a l s e " / >  
                             < p a r a m e t e r   i d = " c 5 2 b 2 5 2 3 - 1 7 7 a - 4 3 7 2 - 9 2 d e - 3 0 5 c d 7 a 2 f 1 3 f "   n a m e = " L i n k e d   c o m m a n d s "   t y p e = " S y s t e m . G u i d ,   m s c o r l i b ,   V e r s i o n = 4 . 0 . 0 . 0 ,   C u l t u r e = n e u t r a l ,   P u b l i c K e y T o k e n = b 7 7 a 5 c 5 6 1 9 3 4 e 0 8 9 "   o r d e r = " 9 9 9 "   k e y = " l i n k e d C o m m a n d "   v a l u e = " "   a r g u m e n t = " M u l t i p l e C o m m a n d C h o o s e r "   g r o u p O r d e r = " - 1 "   i s G e n e r a t e d = " f a l s e " / >  
                             < p a r a m e t e r   i d = " f 0 7 b e 3 9 b - 0 a 4 2 - 4 c f f - b 6 1 d - d 4 7 d 0 a 0 e 8 f 0 4 "   n a m e = " L i n k e d   q u e s t i o n s "   t y p e = " S y s t e m . G u i d ,   m s c o r l i b ,   V e r s i o n = 4 . 0 . 0 . 0 ,   C u l t u r e = n e u t r a l ,   P u b l i c K e y T o k e n = b 7 7 a 5 c 5 6 1 9 3 4 e 0 8 9 "   o r d e r = " 9 9 9 "   k e y = " l i n k e d Q u e s t i o n "   v a l u e = " 3 a b 8 2 f 1 2 - 1 4 2 6 - 4 e 6 5 - a 3 9 d - b 2 0 2 d c 1 7 a c c d "   a r g u m e n t = " M u l t i p l e C o n t r o l "   g r o u p O r d e r = " - 1 "   i s G e n e r a t e d = " f a l s e " / >  
                             < p a r a m e t e r   i d = " b 1 8 b 3 e b 8 - 1 4 3 9 - 4 2 7 e - b e 6 b - 7 8 7 4 9 c f 0 a e 6 1 "   n a m e = " R e p l a c e   v a l u e s   w i t h   l a b e l s "   t y p e = " S y s t e m . B o o l e a n ,   m s c o r l i b ,   V e r s i o n = 4 . 0 . 0 . 0 ,   C u l t u r e = n e u t r a l ,   P u b l i c K e y T o k e n = b 7 7 a 5 c 5 6 1 9 3 4 e 0 8 9 "   o r d e r = " 9 9 9 "   k e y = " u s e L a b e l s "   v a l u e = " T r u e "   g r o u p O r d e r = " - 1 "   i s G e n e r a t e d = " f a l s e " / >  
                         < / p a r a m e t e r s >  
                     < / c o m m a n d >  
                     < c o m m a n d   i d = " 2 9 8 e 5 4 a 1 - a f 6 3 - 4 6 3 c - 8 4 5 d - 1 4 8 a 5 4 b c 7 b 0 7 "   n a m e = " L o c a l   L o g o "   a s s e m b l y = " I p h e l i o n . O u t l i n e . M o d e l . d l l "   t y p e = " I p h e l i o n . O u t l i n e . M o d e l . C o m m a n d s . S e t F i e l d V a l u e C o m m a n d "   o r d e r = " 1 "   a c t i v e = " t r u e "   c o m m a n d T y p e = " f r a g m e n t " >  
                         < p a r a m e t e r s >  
                             < p a r a m e t e r   i d = " 8 6 0 0 d 3 a 5 - d 6 1 e - 4 4 7 6 - 9 d 3 1 - b 3 7 d 5 5 9 c 9 b 8 e "   n a m e = " F i e l d   l i s t "   t y p e = " I p h e l i o n . O u t l i n e . M o d e l . E n t i t i e s . I n l i n e P a r a m e t e r E n t i t y C o l l e c t i o n ` 1 [ [ I p h e l i o n . O u t l i n e . M o d e l . C o m m a n d s . F i e l d V a l u e P a r a m e t e r E n t i t y ,   I p h e l i o n . O u t l i n e . M o d e l ,   V e r s i o n = 1 . 8 . 6 . 3 0 ,   C u l t u r e = n e u t r a l ,   P u b l i c K e y T o k e n = n u l l ] ] ,   I p h e l i o n . O u t l i n e . M o d e l ,   V e r s i o n = 1 . 8 . 6 . 3 0 ,   C u l t u r e = n e u t r a l ,   P u b l i c K e y T o k e n = n u l l "   o r d e r = " 9 9 9 "   k e y = " f i e l d L i s t "   v a l u e = " & l t ; ? x m l   v e r s i o n = & q u o t ; 1 . 0 & q u o t ;   e n c o d i n g = & q u o t ; u t f - 1 6 & q u o t ; ? & g t ; & # x A ; & l t ; X m l P a r a m e t e r   x m l n s : x s d = & q u o t ; h t t p : / / w w w . w 3 . o r g / 2 0 0 1 / X M L S c h e m a & q u o t ;   x m l n s : x s i = & q u o t ; h t t p : / / w w w . w 3 . o r g / 2 0 0 1 / X M L S c h e m a - i n s t a n c e & q u o t ; & g t ; & # x A ;     & l t ; p a r a m e t e r E n t i t i e s & g t ; & # x A ;         & l t ; p a r a m e t e r E n t i t y   x s i : t y p e = & q u o t ; F i e l d V a l u e P a r a m e t e r E n t i t y & q u o t ;   k e y = & q u o t ; L o c a l   L o g o & q u o t ;   f i e l d = & q u o t ; 8 1 e 3 e 9 e a - 9 b 6 0 - 4 9 7 8 - a 8 8 a - e 3 d d b 2 6 9 6 2 1 7 | 3 a b 8 2 f 1 2 - 1 4 2 6 - 4 e 6 5 - a 3 9 d - b 2 0 2 d c 1 7 a c c d | O v e r r i d e   l o g o . V a l u e   F i e l d & q u o t ;   i n d e x = & q u o t ; 0 & q u o t ;   a l l I n d e x e s = & q u o t ; f a l s e & q u o t ;   v a l u e = & q u o t ; & a m p ; l t ; ? x m l   v e r s i o n = & a m p ; q u o t ; 1 . 0 & a m p ; q u o t ;   e n c o d i n g = & a m p ; q u o t ; u t f - 1 6 & a m p ; q u o t ; ? & a m p ; g t ; & a m p ; # x D ; & a m p ; # x A ; & a m p ; l t ; l o c a l i z e d S t r i n g   x m l n s : x s d = & a m p ; q u o t ; h t t p : / / w w w . w 3 . o r g / 2 0 0 1 / X M L S c h e m a & a m p ; q u o t ;   x m l n s : x s i = & a m p ; q u o t ; h t t p : / / w w w . w 3 . o r g / 2 0 0 1 / X M L S c h e m a - i n s t a n c e & a m p ; q u o t ; & a m p ; g t ; & a m p ; # x D ; & a m p ; # x A ;     & a m p ; l t ; t y p e & a m p ; g t ; e x p r e s s i o n & a m p ; l t ; / t y p e & a m p ; g t ; & a m p ; # x D ; & a m p ; # x A ;     & a m p ; l t ; t e x t & a m p ; g t ; I F ( L E F T ( F I R S T N O T E M P T Y ( & a m p ; # x D ; & a m p ; # x A ;       S P L I T ( I F N O T E M P T Y ( { E n t i t y . S e t t i n g s } , { E n t i t y . S e t t i n g s } , & a m p ; q u o t ; , , , , , , & a m p ; q u o t ; ) , 0 , f a l s e , & a m p ; q u o t ; , & a m p ; q u o t ; ) , & a m p ; # x D ; & a m p ; # x A ;       S P L I T ( I F N O T E M P T Y ( { O f f i c e . S e t t i n g s } , { O f f i c e . S e t t i n g s } , & a m p ; q u o t ; , , , , , , & a m p ; q u o t ; ) , 0 , f a l s e , & a m p ; q u o t ; , & a m p ; q u o t ; ) , & a m p ; # x D ; & a m p ; # x A ;       S P L I T ( I F N O T E M P T Y ( { C o u n t r y . S e t t i n g s } , { C o u n t r y . S e t t i n g s } , & a m p ; q u o t ; , , , , , , & a m p ; q u o t ; ) , 0 , f a l s e , & a m p ; q u o t ; , & a m p ; q u o t ; ) & a m p ; # x D ; & a m p ; # x A ;       ) , 2 ) = & a m p ; q u o t ; F L & a m p ; q u o t ; , T r u e , F a l s e ) & a m p ; # x D ; & a m p ; # x A ; & a m p ; l t ; / t e x t & a m p ; g t ; & a m p ; # x D ; & a m p ; # x A ; & a m p ; l t ; / l o c a l i z e d S t r i n g & a m p ; g t ; & q u o t ;   f o r m a t = & q u o t ; & a m p ; l t ; ? x m l   v e r s i o n = & a m p ; q u o t ; 1 . 0 & a m p ; q u o t ;   e n c o d i n g = & a m p ; q u o t ; u t f - 1 6 & a m p ; q u o t ; ? & a m p ; g t ; & a m p ; # x D ; & a m p ; # x A ; & a m p ; l t ; l o c a l i z e d S t r i n g   x m l n s : x s d = & a m p ; q u o t ; h t t p : / / w w w . w 3 . o r g / 2 0 0 1 / X M L S c h e m a & a m p ; q u o t ;   x m l n s : x s i = & a m p ; q u o t ; h t t p : / / w w w . w 3 . o r g / 2 0 0 1 / X M L S c h e m a - i n s t a n c e & a m p ; q u o t ; & a m p ; g t ; & a m p ; # x D ; & a m p ; # x A ;     & a m p ; l t ; t y p e & a m p ; g t ; f i x e d & a m p ; l t ; / t y p e & a m p ; g t ; & a m p ; # x D ; & a m p ; # x A ;     & a m p ; l t ; t e x t   / & a m p ; g t ; & a m p ; # x D ; & a m p ; # x A ; & a m p ; l t ; / l o c a l i z e d S t r i n g & a m p ; g t ; & q u o t ;   / & g t ; & # x A ;     & l t ; / p a r a m e t e r E n t i t i e s & g t ; & # x A ; & l t ; / X m l P a r a m e t e r & g t ; "   g r o u p O r d e r = " - 1 "   i s G e n e r a t e d = " f a l s e " / >  
                         < / p a r a m e t e r s >  
                     < / c o m m a n d >  
                     < c o m m a n d   i d = " c d 0 7 c 5 c 6 - 2 f c 1 - 4 a 8 f - 8 8 9 5 - 6 c d d 3 7 f 3 0 7 f f "   n a m e = " S h o w   q u e s t i o n   f o r m "   a s s e m b l y = " I p h e l i o n . O u t l i n e . M o d e l . d l l "   t y p e = " I p h e l i o n . O u t l i n e . M o d e l . C o m m a n d s . S h o w F o r m C o m m a n d "   o r d e r = " 2 "   a c t i v e = " t r u e "   c o m m a n d T y p e = " f r a g m e n t " >  
                         < p a r a m e t e r s >  
                             < p a r a m e t e r   i d = " b e e 7 5 9 5 4 - a a 1 c - 4 0 5 a - b 1 a f - f 0 4 2 b 2 a a a 5 d d "   n a m e = " D i s p l a y   t y p e "   t y p e = " I p h e l i o n . O u t l i n e . M o d e l . C o m m a n d s . F o r m T y p e ,   I p h e l i o n . O u t l i n e . M o d e l ,   V e r s i o n = 1 . 8 . 6 . 3 0 ,   C u l t u r e = n e u t r a l ,   P u b l i c K e y T o k e n = n u l l "   o r d e r = " 0 "   k e y = " f o r m T y p e "   v a l u e = " D i a l o g "   g r o u p O r d e r = " - 1 "   i s G e n e r a t e d = " f a l s e " / >  
                             < p a r a m e t e r   i d = " 5 a d b 1 d c a - b 5 2 e - 4 7 0 3 - b 7 d 0 - d c b b 9 a 8 8 5 f b 2 "   n a m e = " A s s e m b l y   n a m e "   t y p e = " S y s t e m . S t r i n g ,   m s c o r l i b ,   V e r s i o n = 4 . 0 . 0 . 0 ,   C u l t u r e = n e u t r a l ,   P u b l i c K e y T o k e n = b 7 7 a 5 c 5 6 1 9 3 4 e 0 8 9 "   o r d e r = " 1 "   k e y = " a s s e m b l y "   v a l u e = " I p h e l i o n . O u t l i n e . C o n t r o l s . d l l "   g r o u p O r d e r = " - 1 "   i s G e n e r a t e d = " f a l s e " / >  
                             < p a r a m e t e r   i d = " 4 d 1 7 5 c a a - 6 5 8 9 - 4 8 5 4 - 9 0 2 8 - 8 c a a 0 6 9 9 1 0 d b "   n a m e = " T y p e   n a m e "   t y p e = " S y s t e m . S t r i n g ,   m s c o r l i b ,   V e r s i o n = 4 . 0 . 0 . 0 ,   C u l t u r e = n e u t r a l ,   P u b l i c K e y T o k e n = b 7 7 a 5 c 5 6 1 9 3 4 e 0 8 9 "   o r d e r = " 2 "   k e y = " t y p e "   v a l u e = " I p h e l i o n . O u t l i n e . C o n t r o l s . Q u e s t i o n F o r m "   g r o u p O r d e r = " - 1 "   i s G e n e r a t e d = " f a l s e " / >  
                             < p a r a m e t e r   i d = " 6 3 8 0 8 b f f - b 9 c a - 4 c 5 e - 9 2 a f - 9 f 7 0 f 6 6 5 9 e 0 7 "   n a m e = " H i d e   q u i c k   f i l l "   t y p e = " S y s t e m . B o o l e a n ,   m s c o r l i b ,   V e r s i o n = 4 . 0 . 0 . 0 ,   C u l t u r e = n e u t r a l ,   P u b l i c K e y T o k e n = b 7 7 a 5 c 5 6 1 9 3 4 e 0 8 9 "   o r d e r = " 3 "   k e y = " h i d e Q u i c k F i l l "   v a l u e = " F a l s e "   g r o u p O r d e r = " - 1 "   i s G e n e r a t e d = " f a l s e " / >  
                         < / p a r a m e t e r s >  
                     < / c o m m a n d >  
                     < c o m m a n d   i d = " 8 1 0 2 d a 5 6 - 1 7 5 6 - 4 a c a - a f 5 3 - b 4 e a 4 8 6 f 6 7 d f "   n a m e = " R e n d e r   S m a r t   B l o c k   f i e l d s "   a s s e m b l y = " I p h e l i o n . O u t l i n e . M o d e l . d l l "   t y p e = " I p h e l i o n . O u t l i n e . M o d e l . C o m m a n d s . R e n d e r F r a g m e n t C o m m a n d "   o r d e r = " 3 "   a c t i v e = " t r u e "   c o m m a n d T y p e = " f r a g m e n t " >  
                         < p a r a m e t e r s / >  
                     < / c o m m a n d >  
                     < c o m m a n d   i d = " 8 1 8 c 5 4 4 9 - f 0 1 8 - 4 d 9 7 - a 1 1 3 - a 4 3 9 0 e c c 8 b b 9 "   n a m e = " D e l e t e   r a n g e   o n   c a n c e l "   a s s e m b l y = " I p h e l i o n . O u t l i n e . P o w e r P o i n t . d l l "   t y p e = " I p h e l i o n . O u t l i n e . P o w e r P o i n t . C o m m a n d s . D e l e t e S l i d e C o m m a n d "   o r d e r = " 4 "   a c t i v e = " t r u e "   c o m m a n d T y p e = " f r a g m e n t " >  
                         < p a r a m e t e r s / >  
                     < / c o m m a n d >  
                 < / c o m m a n d s >  
                 < f i e l d s   x m l n s = " h t t p : / / i p h e l i o n . c o m / w o r d / o u t l i n e / " >  
                     < f i e l d   i d = " 9 0 b 0 3 9 7 8 - e 2 1 7 - 4 e 3 2 - a 4 f e - a 3 2 c b a 5 7 d 1 8 6 "   n a m e = " T e x t "   t y p e = " "   o r d e r = " 9 9 9 "   e n t i t y I d = " 0 1 9 b a 9 c 6 - 7 d a a - 4 0 c d - 8 c c 5 - f a d 9 c a 4 1 6 5 3 2 "   l i n k e d E n t i t y I d = " 0 0 0 0 0 0 0 0 - 0 0 0 0 - 0 0 0 0 - 0 0 0 0 - 0 0 0 0 0 0 0 0 0 0 0 0 "   l i n k e d F i e l d I d = " 0 0 0 0 0 0 0 0 - 0 0 0 0 - 0 0 0 0 - 0 0 0 0 - 0 0 0 0 0 0 0 0 0 0 0 0 "   l i n k e d F i e l d I n d e x = " 0 "   i n d e x = " 0 "   f i e l d T y p e = " q u e s t i o n "   f o r m a t E v a l u a t o r T y p e = " f o r m a t S t r i n g "   h i d d e n = " f a l s e " / >  
                     < f i e l d   i d = " 6 0 1 2 4 0 4 c - d 3 6 8 - 4 5 b 8 - a 6 6 e - 7 a d 6 8 8 0 d 9 e 4 6 "   n a m e = " L o c a t i o n "   t y p e = " "   o r d e r = " 9 9 9 "   e n t i t y I d = " 0 9 4 a 3 b 3 a - 5 2 e f - 4 8 4 8 - 9 6 f 7 - b 0 c e 0 4 b d e 2 e 8 "   l i n k e d E n t i t y I d = " 0 0 0 0 0 0 0 0 - 0 0 0 0 - 0 0 0 0 - 0 0 0 0 - 0 0 0 0 0 0 0 0 0 0 0 0 "   l i n k e d F i e l d I d = " 0 0 0 0 0 0 0 0 - 0 0 0 0 - 0 0 0 0 - 0 0 0 0 - 0 0 0 0 0 0 0 0 0 0 0 0 "   l i n k e d F i e l d I n d e x = " 0 "   i n d e x = " 0 "   f i e l d T y p e = " c o i "   f o r m a t E v a l u a t o r T y p e = " f o r m a t S t r i n g "   h i d d e n = " f a l s e " > B u d a p e s t < / f i e l d >  
                     < f i e l d   i d = " 9 0 b 0 3 9 7 8 - e 2 1 7 - 4 e 3 2 - a 4 f e - a 3 2 c b a 5 7 d 1 8 6 "   n a m e = " T e x t "   t y p e = " "   o r d e r = " 9 9 9 "   e n t i t y I d = " 0 e e 6 b c 4 1 - d d 1 6 - 4 a 7 6 - a d 5 a - 5 f 4 4 1 a 6 7 c 0 5 1 "   l i n k e d E n t i t y I d = " 0 0 0 0 0 0 0 0 - 0 0 0 0 - 0 0 0 0 - 0 0 0 0 - 0 0 0 0 0 0 0 0 0 0 0 0 "   l i n k e d F i e l d I d = " 0 0 0 0 0 0 0 0 - 0 0 0 0 - 0 0 0 0 - 0 0 0 0 - 0 0 0 0 0 0 0 0 0 0 0 0 "   l i n k e d F i e l d I n d e x = " 0 "   i n d e x = " 0 "   f i e l d T y p e = " q u e s t i o n "   f o r m a t E v a l u a t o r T y p e = " f o r m a t S t r i n g "   h i d d e n = " f a l s e " / >  
                     < f i e l d   i d = " 4 8 6 8 6 8 f 2 - e 0 4 a - 4 5 5 b - b b 1 5 - 0 d a 9 7 0 d 3 0 5 b 0 "   n a m e = " T e x t   F i e l d "   t y p e = " "   o r d e r = " 9 9 9 "   e n t i t y I d = " 3 a b 8 2 f 1 2 - 1 4 2 6 - 4 e 6 5 - a 3 9 d - b 2 0 2 d c 1 7 a c c d "   l i n k e d E n t i t y I d = " 0 0 0 0 0 0 0 0 - 0 0 0 0 - 0 0 0 0 - 0 0 0 0 - 0 0 0 0 0 0 0 0 0 0 0 0 "   l i n k e d F i e l d I d = " 0 0 0 0 0 0 0 0 - 0 0 0 0 - 0 0 0 0 - 0 0 0 0 - 0 0 0 0 0 0 0 0 0 0 0 0 "   l i n k e d F i e l d I n d e x = " 0 "   i n d e x = " 0 "   f i e l d T y p e = " q u e s t i o n "   f o r m a t E v a l u a t o r T y p e = " f o r m a t S t r i n g "   h i d d e n = " f a l s e " / >  
                     < f i e l d   i d = " 8 1 e 3 e 9 e a - 9 b 6 0 - 4 9 7 8 - a 8 8 a - e 3 d d b 2 6 9 6 2 1 7 "   n a m e = " V a l u e   F i e l d "   t y p e = " S y s t e m . B o o l e a n ,   m s c o r l i b ,   V e r s i o n = 4 . 0 . 0 . 0 ,   C u l t u r e = n e u t r a l ,   P u b l i c K e y T o k e n = b 7 7 a 5 c 5 6 1 9 3 4 e 0 8 9 "   o r d e r = " 9 9 9 "   e n t i t y I d = " 3 a b 8 2 f 1 2 - 1 4 2 6 - 4 e 6 5 - a 3 9 d - b 2 0 2 d c 1 7 a c c d "   l i n k e d E n t i t y I d = " 0 0 0 0 0 0 0 0 - 0 0 0 0 - 0 0 0 0 - 0 0 0 0 - 0 0 0 0 0 0 0 0 0 0 0 0 "   l i n k e d F i e l d I d = " 0 0 0 0 0 0 0 0 - 0 0 0 0 - 0 0 0 0 - 0 0 0 0 - 0 0 0 0 0 0 0 0 0 0 0 0 "   l i n k e d F i e l d I n d e x = " 0 "   i n d e x = " 0 "   f i e l d T y p e = " q u e s t i o n "   f o r m a t E v a l u a t o r T y p e = " f o r m a t S t r i n g "   h i d d e n = " f a l s e " / >  
                     < f i e l d   i d = " 1 8 4 5 7 3 0 2 - b e 9 7 - 4 2 4 d - 8 7 3 5 - 2 1 2 b c d 9 6 e 2 a 2 "   n a m e = " S e l e c t e d   I t e m s "   t y p e = " "   o r d e r = " 9 9 9 "   e n t i t y I d = " 4 b 7 9 4 c 7 d - a 4 f d - 4 4 f c - b e 2 3 - d 3 c 5 9 9 7 e 2 b f 8 " 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4 b 7 9 4 c 7 d - a 4 f d - 4 4 f c - b e 2 3 - d 3 c 5 9 9 7 e 2 b f 8 "   l i n k e d E n t i t y I d = " 0 0 0 0 0 0 0 0 - 0 0 0 0 - 0 0 0 0 - 0 0 0 0 - 0 0 0 0 0 0 0 0 0 0 0 0 "   l i n k e d F i e l d I d = " 0 0 0 0 0 0 0 0 - 0 0 0 0 - 0 0 0 0 - 0 0 0 0 - 0 0 0 0 0 0 0 0 0 0 0 0 "   l i n k e d F i e l d I n d e x = " 0 "   i n d e x = " 0 "   f i e l d T y p e = " q u e s t i o n "   f o r m a t E v a l u a t o r T y p e = " f o r m a t S t r i n g "   h i d d e n = " f a l s e " > T r u e | F a l s e | < / f i e l d >  
                     < f i e l d   i d = " 1 8 4 5 7 3 0 2 - b e 9 7 - 4 2 4 d - 8 7 3 5 - 2 1 2 b c d 9 6 e 2 a 2 "   n a m e = " S e l e c t e d   I t e m s "   t y p e = " "   o r d e r = " 9 9 9 "   e n t i t y I d = " a 4 8 f 5 4 7 9 - 2 3 f d - 4 c f 0 - a 5 a 8 - 8 1 4 f 8 f d 8 a 8 6 5 "   l i n k e d E n t i t y I d = " 0 0 0 0 0 0 0 0 - 0 0 0 0 - 0 0 0 0 - 0 0 0 0 - 0 0 0 0 0 0 0 0 0 0 0 0 "   l i n k e d F i e l d I d = " 0 0 0 0 0 0 0 0 - 0 0 0 0 - 0 0 0 0 - 0 0 0 0 - 0 0 0 0 0 0 0 0 0 0 0 0 "   l i n k e d F i e l d I n d e x = " 0 "   i n d e x = " 0 "   f i e l d T y p e = " q u e s t i o n "   f o r m a t E v a l u a t o r T y p e = " f o r m a t S t r i n g "   h i d d e n = " f a l s e " > L i g h t < / f i e l d >  
                     < f i e l d   i d = " 3 3 7 c d 5 c 0 - 5 d 4 e - 4 2 3 e - 9 3 0 d - a f e d 7 d f b 9 7 e 9 "   n a m e = " S e l e c t e d   T e x t "   t y p e = " S y s t e m . S t r i n g , 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 L i g h t | < / f i e l d > 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a 4 8 f 5 4 7 9 - 2 3 f d - 4 c f 0 - a 5 a 8 - 8 1 4 f 8 f d 8 a 8 6 5 "   l i n k e d E n t i t y I d = " 0 0 0 0 0 0 0 0 - 0 0 0 0 - 0 0 0 0 - 0 0 0 0 - 0 0 0 0 0 0 0 0 0 0 0 0 "   l i n k e d F i e l d I d = " 0 0 0 0 0 0 0 0 - 0 0 0 0 - 0 0 0 0 - 0 0 0 0 - 0 0 0 0 0 0 0 0 0 0 0 0 "   l i n k e d F i e l d I n d e x = " 0 "   i n d e x = " 0 "   f i e l d T y p e = " q u e s t i o n "   f o r m a t E v a l u a t o r T y p e = " f o r m a t S t r i n g "   h i d d e n = " f a l s e " > T r u e | F a l s e | < / f i e l d >  
                     < f i e l d   i d = " 1 8 4 5 7 3 0 2 - b e 9 7 - 4 2 4 d - 8 7 3 5 - 2 1 2 b c d 9 6 e 2 a 2 "   n a m e = " S e l e c t e d   I t e m s "   t y p e = " "   o r d e r = " 9 9 9 "   e n t i t y I d = " c 8 3 f 4 9 e d - b e d 8 - 4 c 1 6 - 9 4 9 2 - 2 8 e 9 b e a c e a 1 1 "   l i n k e d E n t i t y I d = " 0 0 0 0 0 0 0 0 - 0 0 0 0 - 0 0 0 0 - 0 0 0 0 - 0 0 0 0 0 0 0 0 0 0 0 0 "   l i n k e d F i e l d I d = " 0 0 0 0 0 0 0 0 - 0 0 0 0 - 0 0 0 0 - 0 0 0 0 - 0 0 0 0 0 0 0 0 0 0 0 0 "   l i n k e d F i e l d I n d e x = " 0 "   i n d e x = " 0 "   f i e l d T y p e = " q u e s t i o n "   f o r m a t E v a l u a t o r T y p e = " f o r m a t S t r i n g "   h i d d e n = " f a l s e " / >  
                     < f i e l d   i d = " a e 9 c a 6 1 7 - 6 d b b - 4 f 8 3 - 8 c a 9 - 3 9 f e 5 a 2 e 2 b d 5 "   n a m e = " S e l e c t e d   V a l u e s "   t y p e = " S y s t e m . B o o l e a n , 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            < f i e l d   i d = " 3 3 7 c d 5 c 0 - 5 d 4 e - 4 2 3 e - 9 3 0 d - a f e d 7 d f b 9 7 e 9 "   n a m e = " S e l e c t e d   T e x t "   t y p e = " S y s t e m . S t r i n g , 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c 8 3 f 4 9 e d - b e d 8 - 4 c 1 6 - 9 4 9 2 - 2 8 e 9 b e a c e a 1 1 "   l i n k e d E n t i t y I d = " 0 0 0 0 0 0 0 0 - 0 0 0 0 - 0 0 0 0 - 0 0 0 0 - 0 0 0 0 0 0 0 0 0 0 0 0 "   l i n k e d F i e l d I d = " 0 0 0 0 0 0 0 0 - 0 0 0 0 - 0 0 0 0 - 0 0 0 0 - 0 0 0 0 0 0 0 0 0 0 0 0 "   l i n k e d F i e l d I n d e x = " 0 "   i n d e x = " 0 "   f i e l d T y p e = " q u e s t i o n "   f o r m a t E v a l u a t o r T y p e = " f o r m a t S t r i n g "   h i d d e n = " f a l s e " / >  
                     < f i e l d   i d = " 9 a 9 2 6 9 a e - 1 d 5 b - 4 3 6 5 - 9 d a 1 - 6 3 7 c 5 f 3 3 0 a 8 f "   n a m e = " A u t h o r "   t y p e = " "   o r d e r = " 9 9 9 "   e n t i t y I d = " 2 a 5 8 0 5 d b - 2 1 f b - 4 5 7 d - 9 3 0 c - b 3 f 1 0 a a f 7 d b a "   l i n k e d E n t i t y I d = " 0 0 0 0 0 0 0 0 - 0 0 0 0 - 0 0 0 0 - 0 0 0 0 - 0 0 0 0 0 0 0 0 0 0 0 0 "   l i n k e d F i e l d I d = " 0 0 0 0 0 0 0 0 - 0 0 0 0 - 0 0 0 0 - 0 0 0 0 - 0 0 0 0 0 0 0 0 0 0 0 0 "   l i n k e d F i e l d I n d e x = " 0 "   i n d e x = " 0 "   f i e l d T y p e = " q u e s t i o n "   f o r m a t E v a l u a t o r T y p e = " f o r m a t S t r i n g "   h i d d e n = " f a l s e " > A A H T < / f i e l d >  
                     < f i e l d   i d = " a f 0 2 0 c 1 a - f 8 2 6 - 4 9 4 c - b b a a - 2 1 0 0 b 3 9 7 7 0 a 7 "   n a m e = " C l i e n t "   t y p e = " "   o r d e r = " 9 9 9 "   e n t i t y I d = " 2 a 5 8 0 5 d b - 2 1 f b - 4 5 7 d - 9 3 0 c - b 3 f 1 0 a a f 7 d b a "   l i n k e d E n t i t y I d = " 0 0 0 0 0 0 0 0 - 0 0 0 0 - 0 0 0 0 - 0 0 0 0 - 0 0 0 0 0 0 0 0 0 0 0 0 "   l i n k e d F i e l d I d = " 0 0 0 0 0 0 0 0 - 0 0 0 0 - 0 0 0 0 - 0 0 0 0 - 0 0 0 0 0 0 0 0 0 0 0 0 "   l i n k e d F i e l d I n d e x = " 0 "   i n d e x = " 0 "   f i e l d T y p e = " q u e s t i o n "   f o r m a t E v a l u a t o r T y p e = " f o r m a t S t r i n g "   c o i D o c u m e n t F i e l d = " C l i e n t "   h i d d e n = " f a l s e " > 1 6 2 1 2 9 < / f i e l d >  
                     < f i e l d   i d = " d 1 a 0 c 0 3 d - 0 2 5 8 - 4 7 a c - b b 6 d - 4 5 8 a 7 8 e 5 6 4 7 4 "   n a m e = " C l i e n t N a m e "   t y p e = " "   o r d e r = " 9 9 9 "   e n t i t y I d = " 2 a 5 8 0 5 d b - 2 1 f b - 4 5 7 d - 9 3 0 c - b 3 f 1 0 a a f 7 d b a "   l i n k e d E n t i t y I d = " 0 0 0 0 0 0 0 0 - 0 0 0 0 - 0 0 0 0 - 0 0 0 0 - 0 0 0 0 0 0 0 0 0 0 0 0 "   l i n k e d F i e l d I d = " 0 0 0 0 0 0 0 0 - 0 0 0 0 - 0 0 0 0 - 0 0 0 0 - 0 0 0 0 0 0 0 0 0 0 0 0 "   l i n k e d F i e l d I n d e x = " 0 "   i n d e x = " 0 "   f i e l d T y p e = " q u e s t i o n "   f o r m a t E v a l u a t o r T y p e = " f o r m a t S t r i n g "   c o i D o c u m e n t F i e l d = " C l i e n t N a m e "   h i d d e n = " f a l s e " > O T P   M o b i l   K f t . < / f i e l d >  
                     < f i e l d   i d = " 9 0 1 6 3 5 3 d - 0 a b 3 - 4 5 1 f - 9 8 2 8 - 3 f e e 9 6 c f 6 8 b a "   n a m e = " C o n n e c t e d " 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 T r u e < / f i e l d >  
                     < f i e l d   i d = " 2 4 0 3 d 3 4 2 - 5 3 3 b - 4 5 e 7 - 8 4 b 2 - 6 2 d 6 8 1 2 9 0 4 8 5 "   n a m e = " C r e a t e   n e w   v e r s i o n "   t y p e = " S y s t e m . B o o l e a n ,   m s c o r l i b ,   V e r s i o n = 4 . 0 . 0 . 0 ,   C u l t u r e = n e u t r a l ,   P u b l i c K e y T o k e n = b 7 7 a 5 c 5 6 1 9 3 4 e 0 8 9 "   o r d e r = " 9 9 9 "   e n t i t y I d = " 2 a 5 8 0 5 d b - 2 1 f b - 4 5 7 d - 9 3 0 c - b 3 f 1 0 a a f 7 d b a "   l i n k e d E n t i t y I d = " 0 0 0 0 0 0 0 0 - 0 0 0 0 - 0 0 0 0 - 0 0 0 0 - 0 0 0 0 0 0 0 0 0 0 0 0 "   l i n k e d F i e l d I d = " 0 0 0 0 0 0 0 0 - 0 0 0 0 - 0 0 0 0 - 0 0 0 0 - 0 0 0 0 0 0 0 0 0 0 0 0 "   l i n k e d F i e l d I n d e x = " 0 "   i n d e x = " 0 "   f i e l d T y p e = " q u e s t i o n "   f o r m a t E v a l u a t o r T y p e = " f o r m a t S t r i n g "   h i d d e n = " f a l s e " > F a l s e < / f i e l d >  
                     < f i e l d   i d = " d 8 d 8 a 1 b 7 - 2 9 f 2 - 4 1 8 4 - b 4 b b - 9 4 e 8 6 8 1 1 b 1 d c "   n a m e = " D o c F o l d e r I d "   t y p e = " "   o r d e r = " 9 9 9 "   e n t i t y I d = " 2 a 5 8 0 5 d b - 2 1 f b - 4 5 7 d - 9 3 0 c - b 3 f 1 0 a a f 7 d b a "   l i n k e d E n t i t y I d = " 0 0 0 0 0 0 0 0 - 0 0 0 0 - 0 0 0 0 - 0 0 0 0 - 0 0 0 0 0 0 0 0 0 0 0 0 "   l i n k e d F i e l d I d = " 0 0 0 0 0 0 0 0 - 0 0 0 0 - 0 0 0 0 - 0 0 0 0 - 0 0 0 0 0 0 0 0 0 0 0 0 "   l i n k e d F i e l d I n d e x = " 0 "   i n d e x = " 0 "   f i e l d T y p e = " q u e s t i o n "   f o r m a t E v a l u a t o r T y p e = " f o r m a t S t r i n g "   h i d d e n = " f a l s e " > B u d a p e s t ! 2 0 5 7 2 1 < / f i e l d >  
                     < f i e l d   i d = " 7 2 9 0 4 a 4 7 - 5 7 8 0 - 4 5 9 c - b e 7 a - 4 4 8 f 9 a d 8 d 6 b 4 "   n a m e = " D o c I d F o r m a t "   t y p e = " "   o r d e r = " 9 9 9 "   e n t i t y I d = " 2 a 5 8 0 5 d b - 2 1 f b - 4 5 7 d - 9 3 0 c - b 3 f 1 0 a a f 7 d b a "   l i n k e d E n t i t y I d = " 2 a 5 8 0 5 d b - 2 1 f b - 4 5 7 d - 9 3 0 c - b 3 f 1 0 a a f 7 d b a "   l i n k e d F i e l d I d = " 0 0 0 0 0 0 0 0 - 0 0 0 0 - 0 0 0 0 - 0 0 0 0 - 0 0 0 0 0 0 0 0 0 0 0 0 "   l i n k e d F i e l d I n d e x = " 0 "   i n d e x = " 0 "   f i e l d T y p e = " q u e s t i o n "   f o r m a t = " I F ( F I E L D V A L U E ( & q u o t ; L a b e l s . D M S   D o c I D   S e t t i n g s - & q u o t ;   & a m p ;   & # x A ;   F I R S T N O T E M P T Y ( & # x A ;         S P L I T ( { O f f i c e . S e t t i n g s } , 0 , f a l s e , & q u o t ; , & q u o t ; ) , & # x A ;         S P L I T ( { C o u n t r y . S e t t i n g s } , 0 , f a l s e , & q u o t ; , & q u o t ; ) & # x A ;         ) ) & l t ; & g t ; & q u o t ; & q u o t ; , & # x A ;       F O R M A T T E X T ( F I E L D V A L U E ( & q u o t ; L a b e l s . D M S   D o c I D   S e t t i n g s - & q u o t ;   & a m p ;   & # x A ;           F I R S T N O T E M P T Y ( & # x A ;             S P L I T ( { O f f i c e . S e t t i n g s } , 0 , f a l s e , & q u o t ; , & q u o t ; ) , & # x A ;             S P L I T ( { C o u n t r y . S e t t i n g s } , 0 , f a l s e , & q u o t ; , & q u o t ; ) & # x A ;             ) ) , & # x A ;       { D M S . C l i e n t } , & # x A ;       { D M S . M a t t e r } , & # x A ;       { D M S . C l i e n t N a m e } , & # x A ;       { D M S . M a t t e r N a m e } , & # x A ;       { D M S . D o c N u m b e r } , & # x A ;       { D M S . D o c V e r s i o n } , & # x A ;       { D M S . T y p i s t } , & # x A ;       { D M S . L i b r a r y } , & # x A ;       { D M S . A u t h o r } , & # x A ;       { S y s t e m   F i e l d s . U s e r . L o g i n } , & # x A ;       { L a b e l s . G e n e r a l   -   B a c k s l a s h } , & # x A ;       { L a b e l s . G e n e r a l   -   F o r w a r d S l a s h } , & # x A ;       I F N O T E M P T Y ( { D M S . L i b r a r y } , & q u o t ; - & q u o t ; , & q u o t ; & q u o t ; ) , & # x A ;       I F N O T E M P T Y ( { D M S . L i b r a r y } , & q u o t ; . & q u o t ; , & q u o t ; & q u o t ; ) , & # x A ;       & q u o t ;   & q u o t ; & # x A ;       ) ,     & # x A ;     F O R M A T T E X T ( { L a b e l s . D M S   D o c I D   S e t t i n g s - D e f a u l t } , & # x A ;     { D M S . C l i e n t } , & # x A ;     { D M S . M a t t e r } , & # x A ;     { D M S . C l i e n t N a m e } , & # x A ;     { D M S . M a t t e r N a m e } , & # x A ;     { D M S . D o c N u m b e r } , & # x A ;     { D M S . D o c V e r s i o n } , & # x A ;     { D M S . T y p i s t } , & # x A ;     { D M S . L i b r a r y } , & # x A ;     { D M S . A u t h o r } , & # x A ;     { S y s t e m   F i e l d s . U s e r . L o g i n } , & # x A ;     { L a b e l s . G e n e r a l   -   B a c k s l a s h } , & # x A ;     { L a b e l s . G e n e r a l   -   F o r w a r d S l a s h } , & # x A ;     I F N O T E M P T Y ( { D M S . L i b r a r y } , & q u o t ; - & q u o t ; , & q u o t ; & q u o t ; ) , & # x A ;     I F N O T E M P T Y ( { D M S . L i b r a r y } , & q u o t ; . & q u o t ; , & q u o t ; & q u o t ; ) , & # x A ;     & q u o t ;   & q u o t ; & # x A ;     ) & # x A ; ) "   f o r m a t E v a l u a t o r T y p e = " e x p r e s s i o n "   h i d d e n = " f a l s e " / >  
                     < f i e l d   i d = " a 1 f 2 3 1 e a - a 0 0 f - 4 6 0 6 - 9 f a b - d 2 a c d 8 5 9 d 3 a d "   n a m e = " D o c N u m b e r "   t y p e = " "   o r d e r = " 9 9 9 "   e n t i t y I d = " 2 a 5 8 0 5 d b - 2 1 f b - 4 5 7 d - 9 3 0 c - b 3 f 1 0 a a f 7 d b a "   l i n k e d E n t i t y I d = " 0 0 0 0 0 0 0 0 - 0 0 0 0 - 0 0 0 0 - 0 0 0 0 - 0 0 0 0 0 0 0 0 0 0 0 0 "   l i n k e d F i e l d I d = " 0 0 0 0 0 0 0 0 - 0 0 0 0 - 0 0 0 0 - 0 0 0 0 - 0 0 0 0 0 0 0 0 0 0 0 0 "   l i n k e d F i e l d I n d e x = " 0 "   i n d e x = " 0 "   f i e l d T y p e = " q u e s t i o n "   f o r m a t E v a l u a t o r T y p e = " f o r m a t S t r i n g "   h i d d e n = " f a l s e " > 3 3 6 9 4 6 4 < / f i e l d >  
                     < f i e l d   i d = " 7 a b e a 0 f 8 - 4 6 b 7 - 4 9 6 8 - b b 1 2 - 0 4 a 8 9 9 f 0 d 7 7 8 "   n a m e = " D o c S u b T y p e "   t y p e = " "   o r d e r = " 9 9 9 "   e n t i t y I d = " 2 a 5 8 0 5 d b - 2 1 f b - 4 5 7 d - 9 3 0 c - b 3 f 1 0 a a f 7 d b a "   l i n k e d E n t i t y I d = " 0 0 0 0 0 0 0 0 - 0 0 0 0 - 0 0 0 0 - 0 0 0 0 - 0 0 0 0 0 0 0 0 0 0 0 0 "   l i n k e d F i e l d I d = " 0 0 0 0 0 0 0 0 - 0 0 0 0 - 0 0 0 0 - 0 0 0 0 - 0 0 0 0 0 0 0 0 0 0 0 0 "   l i n k e d F i e l d I n d e x = " 0 "   i n d e x = " 0 "   f i e l d T y p e = " q u e s t i o n "   f o r m a t E v a l u a t o r T y p e = " f o r m a t S t r i n g "   h i d d e n = " f a l s e " / >  
                     < f i e l d   i d = " 6 4 f f 0 0 3 6 - a 6 a f - 4 b 1 1 - a 4 e a - 4 0 2 a 2 f 2 7 3 e 2 1 "   n a m e = " D o c T y p e "   t y p e = " "   o r d e r = " 9 9 9 "   e n t i t y I d = " 2 a 5 8 0 5 d b - 2 1 f b - 4 5 7 d - 9 3 0 c - b 3 f 1 0 a a f 7 d b a "   l i n k e d E n t i t y I d = " 0 0 0 0 0 0 0 0 - 0 0 0 0 - 0 0 0 0 - 0 0 0 0 - 0 0 0 0 0 0 0 0 0 0 0 0 "   l i n k e d F i e l d I d = " 0 0 0 0 0 0 0 0 - 0 0 0 0 - 0 0 0 0 - 0 0 0 0 - 0 0 0 0 0 0 0 0 0 0 0 0 "   l i n k e d F i e l d I n d e x = " 0 "   i n d e x = " 0 "   f i e l d T y p e = " q u e s t i o n "   f o r m a t E v a l u a t o r T y p e = " f o r m a t S t r i n g "   h i d d e n = " f a l s e " > P R E S < / f i e l d >  
                     < f i e l d   i d = " c 9 0 9 4 b 9 c - 5 2 f d - 4 4 0 3 - b b 8 3 - 9 b b 3 a b 5 3 6 8 a d "   n a m e = " D o c V e r s i o n "   t y p e = " "   o r d e r = " 9 9 9 "   e n t i t y I d = " 2 a 5 8 0 5 d b - 2 1 f b - 4 5 7 d - 9 3 0 c - b 3 f 1 0 a a f 7 d b a "   l i n k e d E n t i t y I d = " 0 0 0 0 0 0 0 0 - 0 0 0 0 - 0 0 0 0 - 0 0 0 0 - 0 0 0 0 0 0 0 0 0 0 0 0 "   l i n k e d F i e l d I d = " 0 0 0 0 0 0 0 0 - 0 0 0 0 - 0 0 0 0 - 0 0 0 0 - 0 0 0 0 0 0 0 0 0 0 0 0 "   l i n k e d F i e l d I n d e x = " 0 "   i n d e x = " 0 "   f i e l d T y p e = " q u e s t i o n "   f o r m a t E v a l u a t o r T y p e = " f o r m a t S t r i n g "   h i d d e n = " f a l s e " > 1 < / f i e l d >  
                     < f i e l d   i d = " 2 f e f 3 f 1 9 - 2 3 2 d - 4 1 4 2 - b 5 2 5 - 1 1 d 8 a 7 6 a 6 e 9 b "   n a m e = " L i b r a r y "   t y p e = " "   o r d e r = " 9 9 9 "   e n t i t y I d = " 2 a 5 8 0 5 d b - 2 1 f b - 4 5 7 d - 9 3 0 c - b 3 f 1 0 a a f 7 d b a "   l i n k e d E n t i t y I d = " 0 0 0 0 0 0 0 0 - 0 0 0 0 - 0 0 0 0 - 0 0 0 0 - 0 0 0 0 0 0 0 0 0 0 0 0 "   l i n k e d F i e l d I d = " 0 0 0 0 0 0 0 0 - 0 0 0 0 - 0 0 0 0 - 0 0 0 0 - 0 0 0 0 0 0 0 0 0 0 0 0 "   l i n k e d F i e l d I n d e x = " 0 "   i n d e x = " 0 "   f i e l d T y p e = " q u e s t i o n "   f o r m a t E v a l u a t o r T y p e = " f o r m a t S t r i n g "   h i d d e n = " f a l s e " > B u d a p e s t < / f i e l d >  
                     < f i e l d   i d = " 3 6 2 d d c e b - 8 f c 2 - 4 e a d - b 5 3 5 - e d 9 e 8 3 5 9 8 3 8 4 "   n a m e = " M a t t e r "   t y p e = " "   o r d e r = " 9 9 9 "   e n t i t y I d = " 2 a 5 8 0 5 d b - 2 1 f b - 4 5 7 d - 9 3 0 c - b 3 f 1 0 a a f 7 d b a "   l i n k e d E n t i t y I d = " 0 0 0 0 0 0 0 0 - 0 0 0 0 - 0 0 0 0 - 0 0 0 0 - 0 0 0 0 0 0 0 0 0 0 0 0 "   l i n k e d F i e l d I d = " 0 0 0 0 0 0 0 0 - 0 0 0 0 - 0 0 0 0 - 0 0 0 0 - 0 0 0 0 0 0 0 0 0 0 0 0 "   l i n k e d F i e l d I n d e x = " 0 "   i n d e x = " 0 "   f i e l d T y p e = " q u e s t i o n "   f o r m a t E v a l u a t o r T y p e = " f o r m a t S t r i n g "   c o i D o c u m e n t F i e l d = " M a t t e r "   h i d d e n = " f a l s e " > 0 0 0 0 1 < / f i e l d >  
                     < f i e l d   i d = " a 3 e e f 5 1 4 - 2 4 7 f - 4 2 8 1 - b 6 a 2 - 3 b 4 d 3 4 b c 6 8 c f "   n a m e = " M a t t e r N a m e "   t y p e = " "   o r d e r = " 9 9 9 "   e n t i t y I d = " 2 a 5 8 0 5 d b - 2 1 f b - 4 5 7 d - 9 3 0 c - b 3 f 1 0 a a f 7 d b a "   l i n k e d E n t i t y I d = " 0 0 0 0 0 0 0 0 - 0 0 0 0 - 0 0 0 0 - 0 0 0 0 - 0 0 0 0 0 0 0 0 0 0 0 0 "   l i n k e d F i e l d I d = " 0 0 0 0 0 0 0 0 - 0 0 0 0 - 0 0 0 0 - 0 0 0 0 - 0 0 0 0 0 0 0 0 0 0 0 0 "   l i n k e d F i e l d I n d e x = " 0 "   i n d e x = " 0 "   f i e l d T y p e = " q u e s t i o n "   f o r m a t E v a l u a t o r T y p e = " f o r m a t S t r i n g "   c o i D o c u m e n t F i e l d = " M a t t e r N a m e "   h i d d e n = " f a l s e " > G e n e r a l   -   H U < / f i e l d >  
                     < f i e l d   i d = " 8 e 8 b 5 8 3 6 - 3 9 1 1 - 4 b a 7 - a 8 c b - 6 5 a 2 4 1 a 1 c 8 7 e "   n a m e = " P r o f i l e F i e l d 1 "   t y p e = " "   o r d e r = " 9 9 9 "   e n t i t y I d = " 2 a 5 8 0 5 d b - 2 1 f b - 4 5 7 d - 9 3 0 c - b 3 f 1 0 a a f 7 d b a "   l i n k e d E n t i t y I d = " 0 0 0 0 0 0 0 0 - 0 0 0 0 - 0 0 0 0 - 0 0 0 0 - 0 0 0 0 0 0 0 0 0 0 0 0 "   l i n k e d F i e l d I d = " 0 0 0 0 0 0 0 0 - 0 0 0 0 - 0 0 0 0 - 0 0 0 0 - 0 0 0 0 0 0 0 0 0 0 0 0 "   l i n k e d F i e l d I n d e x = " 0 "   i n d e x = " 0 "   f i e l d T y p e = " q u e s t i o n "   f o r m a t E v a l u a t o r T y p e = " f o r m a t S t r i n g "   h i d d e n = " f a l s e " / >  
                     < f i e l d   i d = " 5 6 3 d b a 8 1 - 2 9 2 6 - 4 7 c 2 - a 4 3 0 - b 4 f 6 2 a 1 e 2 8 1 7 "   n a m e = " P r o f i l e F i e l d 1 D e s c r i p t i o n "   t y p e = " "   o r d e r = " 9 9 9 "   e n t i t y I d = " 2 a 5 8 0 5 d b - 2 1 f b - 4 5 7 d - 9 3 0 c - b 3 f 1 0 a a f 7 d b a "   l i n k e d E n t i t y I d = " 0 0 0 0 0 0 0 0 - 0 0 0 0 - 0 0 0 0 - 0 0 0 0 - 0 0 0 0 0 0 0 0 0 0 0 0 "   l i n k e d F i e l d I d = " 0 0 0 0 0 0 0 0 - 0 0 0 0 - 0 0 0 0 - 0 0 0 0 - 0 0 0 0 0 0 0 0 0 0 0 0 "   l i n k e d F i e l d I n d e x = " 0 "   i n d e x = " 0 "   f i e l d T y p e = " q u e s t i o n "   f o r m a t E v a l u a t o r T y p e = " f o r m a t S t r i n g "   h i d d e n = " f a l s e " / >  
                     < f i e l d   i d = " c c b 4 a b 0 1 - c c f 4 - 4 5 1 3 - 8 b b c - 6 e f 2 1 4 5 b 1 6 a 6 "   n a m e = " P r o f i l e F i e l d 2 "   t y p e = " "   o r d e r = " 9 9 9 "   e n t i t y I d = " 2 a 5 8 0 5 d b - 2 1 f b - 4 5 7 d - 9 3 0 c - b 3 f 1 0 a a f 7 d b a "   l i n k e d E n t i t y I d = " 0 0 0 0 0 0 0 0 - 0 0 0 0 - 0 0 0 0 - 0 0 0 0 - 0 0 0 0 0 0 0 0 0 0 0 0 "   l i n k e d F i e l d I d = " 0 0 0 0 0 0 0 0 - 0 0 0 0 - 0 0 0 0 - 0 0 0 0 - 0 0 0 0 0 0 0 0 0 0 0 0 "   l i n k e d F i e l d I n d e x = " 0 "   i n d e x = " 0 "   f i e l d T y p e = " q u e s t i o n "   f o r m a t E v a l u a t o r T y p e = " f o r m a t S t r i n g "   h i d d e n = " f a l s e " / >  
                     < f i e l d   i d = " c 0 4 7 b 3 6 9 - 4 d f e - 4 4 6 0 - 8 9 6 1 - 5 e d b 5 3 4 4 7 c f f "   n a m e = " P r o f i l e F i e l d 2 D e s c r i p t i o n "   t y p e = " "   o r d e r = " 9 9 9 "   e n t i t y I d = " 2 a 5 8 0 5 d b - 2 1 f b - 4 5 7 d - 9 3 0 c - b 3 f 1 0 a a f 7 d b a "   l i n k e d E n t i t y I d = " 0 0 0 0 0 0 0 0 - 0 0 0 0 - 0 0 0 0 - 0 0 0 0 - 0 0 0 0 0 0 0 0 0 0 0 0 "   l i n k e d F i e l d I d = " 0 0 0 0 0 0 0 0 - 0 0 0 0 - 0 0 0 0 - 0 0 0 0 - 0 0 0 0 0 0 0 0 0 0 0 0 "   l i n k e d F i e l d I n d e x = " 0 "   i n d e x = " 0 "   f i e l d T y p e = " q u e s t i o n "   f o r m a t E v a l u a t o r T y p e = " f o r m a t S t r i n g "   h i d d e n = " f a l s e " / >  
                     < f i e l d   i d = " 0 a c 0 d 9 8 3 - 7 d 0 f - 4 0 b 2 - a e 0 2 - c 4 6 9 a d 3 7 b 7 f e "   n a m e = " R e f r e s h O n P r o f i l e C h a n g e "   t y p e = " "   o r d e r = " 9 9 9 "   e n t i t y I d = " 2 a 5 8 0 5 d b - 2 1 f b - 4 5 7 d - 9 3 0 c - b 3 f 1 0 a a f 7 d b a "   l i n k e d E n t i t y I d = " 0 0 0 0 0 0 0 0 - 0 0 0 0 - 0 0 0 0 - 0 0 0 0 - 0 0 0 0 0 0 0 0 0 0 0 0 "   l i n k e d F i e l d I d = " 0 0 0 0 0 0 0 0 - 0 0 0 0 - 0 0 0 0 - 0 0 0 0 - 0 0 0 0 0 0 0 0 0 0 0 0 "   l i n k e d F i e l d I n d e x = " 0 "   i n d e x = " 0 "   f i e l d T y p e = " q u e s t i o n "   f o r m a t E v a l u a t o r T y p e = " f o r m a t S t r i n g "   h i d d e n = " f a l s e " / >  
                     < f i e l d   i d = " a 0 6 3 5 d f 7 - 3 c 7 1 - 4 e b c - 9 b 8 6 - 0 d d d f e a 3 d 5 3 6 "   n a m e = " R e f r e s h O n S a v e A s "   t y p e = " "   o r d e r = " 9 9 9 "   e n t i t y I d = " 2 a 5 8 0 5 d b - 2 1 f b - 4 5 7 d - 9 3 0 c - b 3 f 1 0 a a f 7 d b a "   l i n k e d E n t i t y I d = " 0 0 0 0 0 0 0 0 - 0 0 0 0 - 0 0 0 0 - 0 0 0 0 - 0 0 0 0 0 0 0 0 0 0 0 0 "   l i n k e d F i e l d I d = " 0 0 0 0 0 0 0 0 - 0 0 0 0 - 0 0 0 0 - 0 0 0 0 - 0 0 0 0 0 0 0 0 0 0 0 0 "   l i n k e d F i e l d I n d e x = " 0 "   i n d e x = " 0 "   f i e l d T y p e = " q u e s t i o n "   f o r m a t E v a l u a t o r T y p e = " f o r m a t S t r i n g "   h i d d e n = " f a l s e " / >  
                     < f i e l d   i d = " 0 1 a 5 9 1 9 e - 9 f 8 0 - 4 7 f 4 - 9 3 c 4 - a 9 7 8 7 8 0 8 8 c 9 c "   n a m e = " S e r v e r "   t y p e = " "   o r d e r = " 9 9 9 "   e n t i t y I d = " 2 a 5 8 0 5 d b - 2 1 f b - 4 5 7 d - 9 3 0 c - b 3 f 1 0 a a f 7 d b a "   l i n k e d E n t i t y I d = " 0 0 0 0 0 0 0 0 - 0 0 0 0 - 0 0 0 0 - 0 0 0 0 - 0 0 0 0 0 0 0 0 0 0 0 0 "   l i n k e d F i e l d I d = " 0 0 0 0 0 0 0 0 - 0 0 0 0 - 0 0 0 0 - 0 0 0 0 - 0 0 0 0 0 0 0 0 0 0 0 0 "   l i n k e d F i e l d I n d e x = " 0 "   i n d e x = " 0 "   f i e l d T y p e = " q u e s t i o n "   f o r m a t E v a l u a t o r T y p e = " f o r m a t S t r i n g "   h i d d e n = " f a l s e " > B u d a p e s t D M S . c m c k . c o m < / f i e l d >  
                     < f i e l d   i d = " a 0 0 2 e 7 8 a - 8 e 1 8 - 4 3 7 5 - b e f 7 - 9 f 6 8 7 e 9 3 1 f 6 5 "   n a m e = " T i t l e "   t y p e = " "   o r d e r = " 9 9 9 "   e n t i t y I d = " 2 a 5 8 0 5 d b - 2 1 f b - 4 5 7 d - 9 3 0 c - b 3 f 1 0 a a f 7 d b a "   l i n k e d E n t i t y I d = " 0 0 0 0 0 0 0 0 - 0 0 0 0 - 0 0 0 0 - 0 0 0 0 - 0 0 0 0 0 0 0 0 0 0 0 0 "   l i n k e d F i e l d I d = " 0 0 0 0 0 0 0 0 - 0 0 0 0 - 0 0 0 0 - 0 0 0 0 - 0 0 0 0 0 0 0 0 0 0 0 0 "   l i n k e d F i e l d I n d e x = " 0 "   i n d e x = " 0 "   f i e l d T y p e = " q u e s t i o n "   f o r m a t E v a l u a t o r T y p e = " f o r m a t S t r i n g "   h i d d e n = " f a l s e " > B l a c k   B o x   o r   G l a s s   B o x ?   T r a n s p a r e n c y   C h a l l e n g e s   C o n c e r n i n g   G e n e r a t i v e   A I   S y s t e m s _ p r e s e n t a t i o n _ 2 1 1 1 2 0 2 4 < / f i e l d >  
                     < f i e l d   i d = " 7 5 3 2 7 c a 1 - c 6 c b - 4 7 8 0 - 8 a 2 2 - 2 1 8 1 7 3 d 5 2 c 3 7 "   n a m e = " T y p i s t "   t y p e = " "   o r d e r = " 9 9 9 "   e n t i t y I d = " 2 a 5 8 0 5 d b - 2 1 f b - 4 5 7 d - 9 3 0 c - b 3 f 1 0 a a f 7 d b a "   l i n k e d E n t i t y I d = " 0 0 0 0 0 0 0 0 - 0 0 0 0 - 0 0 0 0 - 0 0 0 0 - 0 0 0 0 0 0 0 0 0 0 0 0 "   l i n k e d F i e l d I d = " 0 0 0 0 0 0 0 0 - 0 0 0 0 - 0 0 0 0 - 0 0 0 0 - 0 0 0 0 0 0 0 0 0 0 0 0 "   l i n k e d F i e l d I n d e x = " 0 "   i n d e x = " 0 "   f i e l d T y p e = " q u e s t i o n "   f o r m a t E v a l u a t o r T y p e = " f o r m a t S t r i n g "   h i d d e n = " f a l s e " > A A H T < / f i e l d >  
                     < f i e l d   i d = " 3 8 8 a 1 e 1 3 - 9 9 7 8 - 4 5 4 7 - 8 c 3 9 - 2 9 b 8 9 a 1 1 d 7 2 a "   n a m e = " W o r k s p a c e I d "   t y p e = " "   o r d e r = " 9 9 9 "   e n t i t y I d = " 2 a 5 8 0 5 d b - 2 1 f b - 4 5 7 d - 9 3 0 c - b 3 f 1 0 a a f 7 d b a "   l i n k e d E n t i t y I d = " 0 0 0 0 0 0 0 0 - 0 0 0 0 - 0 0 0 0 - 0 0 0 0 - 0 0 0 0 0 0 0 0 0 0 0 0 "   l i n k e d F i e l d I d = " 0 0 0 0 0 0 0 0 - 0 0 0 0 - 0 0 0 0 - 0 0 0 0 - 0 0 0 0 0 0 0 0 0 0 0 0 "   l i n k e d F i e l d I n d e x = " 0 "   i n d e x = " 0 "   f i e l d T y p e = " q u e s t i o n "   f o r m a t E v a l u a t o r T y p e = " f o r m a t S t r i n g "   h i d d e n = " f a l s e " > B u d a p e s t ! 2 0 5 7 1 8 < / f i e l d >  
                     < f i e l d   i d = " 6 1 3 3 8 c 1 d - 5 0 7 a - 4 3 b 6 - a 0 e 1 - 5 9 b 7 3 b 3 3 9 b 9 8 "   n a m e = " D i s c l a i m e r   1 "   t y p e = " "   o r d e r = " 9 9 9 "   e n t i t y I d = " 8 9 2 2 f c e c - 7 e d 9 - 4 3 8 2 - 9 a 6 4 - 4 1 4 e 8 0 4 c 5 d 2 d "   l i n k e d E n t i t y I d = " 0 0 0 0 0 0 0 0 - 0 0 0 0 - 0 0 0 0 - 0 0 0 0 - 0 0 0 0 0 0 0 0 0 0 0 0 "   l i n k e d F i e l d I d = " 0 0 0 0 0 0 0 0 - 0 0 0 0 - 0 0 0 0 - 0 0 0 0 - 0 0 0 0 0 0 0 0 0 0 0 0 "   l i n k e d F i e l d I n d e x = " 0 "   i n d e x = " 0 "   f i e l d T y p e = " q u e s t i o n "   f o r m a t E v a l u a t o r T y p e = " f o r m a t S t r i n g "   h i d d e n = " f a l s e " / >  
                     < f i e l d   i d = " 6 1 b 1 6 f 5 c - b 0 8 6 - 4 5 f 2 - 8 3 0 a - 2 2 8 9 b 7 a 3 3 1 7 e "   n a m e = " D i s c l a i m e r   2 "   t y p e = " "   o r d e r = " 9 9 9 "   e n t i t y I d = " 8 9 2 2 f c e c - 7 e d 9 - 4 3 8 2 - 9 a 6 4 - 4 1 4 e 8 0 4 c 5 d 2 d "   l i n k e d E n t i t y I d = " 0 0 0 0 0 0 0 0 - 0 0 0 0 - 0 0 0 0 - 0 0 0 0 - 0 0 0 0 0 0 0 0 0 0 0 0 "   l i n k e d F i e l d I d = " 0 0 0 0 0 0 0 0 - 0 0 0 0 - 0 0 0 0 - 0 0 0 0 - 0 0 0 0 0 0 0 0 0 0 0 0 "   l i n k e d F i e l d I n d e x = " 0 "   i n d e x = " 0 "   f i e l d T y p e = " q u e s t i o n "   f o r m a t E v a l u a t o r T y p e = " f o r m a t S t r i n g "   h i d d e n = " f a l s e " / >  
                     < f i e l d   i d = " 1 4 8 3 f b 6 6 - 9 6 c 4 - 4 3 a b - 8 9 f 8 - 1 5 8 9 0 a a 3 e 7 7 f "   n a m e = " D i s c l a i m e r   3 "   t y p e = " "   o r d e r = " 9 9 9 "   e n t i t y I d = " 8 9 2 2 f c e c - 7 e d 9 - 4 3 8 2 - 9 a 6 4 - 4 1 4 e 8 0 4 c 5 d 2 d "   l i n k e d E n t i t y I d = " 0 0 0 0 0 0 0 0 - 0 0 0 0 - 0 0 0 0 - 0 0 0 0 - 0 0 0 0 0 0 0 0 0 0 0 0 "   l i n k e d F i e l d I d = " 0 0 0 0 0 0 0 0 - 0 0 0 0 - 0 0 0 0 - 0 0 0 0 - 0 0 0 0 0 0 0 0 0 0 0 0 "   l i n k e d F i e l d I n d e x = " 0 "   i n d e x = " 0 "   f i e l d T y p e = " q u e s t i o n "   f o r m a t E v a l u a t o r T y p e = " f o r m a t S t r i n g "   h i d d e n = " f a l s e " / >  
                     < f i e l d   i d = " d 1 b 2 5 e 2 1 - 2 1 8 f - 4 a e 8 - b b 4 a - 3 1 d 4 5 5 5 9 f d 5 8 "   n a m e = " D i s c l a i m e r   4 "   t y p e = " "   o r d e r = " 9 9 9 "   e n t i t y I d = " 8 9 2 2 f c e c - 7 e d 9 - 4 3 8 2 - 9 a 6 4 - 4 1 4 e 8 0 4 c 5 d 2 d "   l i n k e d E n t i t y I d = " 0 0 0 0 0 0 0 0 - 0 0 0 0 - 0 0 0 0 - 0 0 0 0 - 0 0 0 0 0 0 0 0 0 0 0 0 "   l i n k e d F i e l d I d = " 0 0 0 0 0 0 0 0 - 0 0 0 0 - 0 0 0 0 - 0 0 0 0 - 0 0 0 0 0 0 0 0 0 0 0 0 "   l i n k e d F i e l d I n d e x = " 0 "   i n d e x = " 0 "   f i e l d T y p e = " q u e s t i o n "   f o r m a t E v a l u a t o r T y p e = " f o r m a t S t r i n g "   h i d d e n = " f a l s e " / >  
                     < f i e l d   i d = " c b f 5 1 a 3 f - 5 e c 6 - 4 5 d 8 - 8 b a 8 - e 8 c f a b 2 6 3 1 e c "   n a m e = " D i s c l a i m e r   5 "   t y p e = " "   o r d e r = " 9 9 9 "   e n t i t y I d = " 8 9 2 2 f c e c - 7 e d 9 - 4 3 8 2 - 9 a 6 4 - 4 1 4 e 8 0 4 c 5 d 2 d "   l i n k e d E n t i t y I d = " 0 0 0 0 0 0 0 0 - 0 0 0 0 - 0 0 0 0 - 0 0 0 0 - 0 0 0 0 0 0 0 0 0 0 0 0 "   l i n k e d F i e l d I d = " 0 0 0 0 0 0 0 0 - 0 0 0 0 - 0 0 0 0 - 0 0 0 0 - 0 0 0 0 0 0 0 0 0 0 0 0 "   l i n k e d F i e l d I n d e x = " 0 "   i n d e x = " 0 "   f i e l d T y p e = " q u e s t i o n "   f o r m a t E v a l u a t o r T y p e = " f o r m a t S t r i n g "   h i d d e n = " f a l s e " / >  
                     < f i e l d   i d = " 7 5 c 0 f 9 c 2 - 2 4 8 0 - 4 1 e 3 - a 5 d 1 - 7 3 d b 6 7 c 8 7 0 5 5 "   n a m e = " D i s c l a i m e r   6 "   t y p e = " "   o r d e r = " 9 9 9 "   e n t i t y I d = " 8 9 2 2 f c e c - 7 e d 9 - 4 3 8 2 - 9 a 6 4 - 4 1 4 e 8 0 4 c 5 d 2 d "   l i n k e d E n t i t y I d = " 0 0 0 0 0 0 0 0 - 0 0 0 0 - 0 0 0 0 - 0 0 0 0 - 0 0 0 0 0 0 0 0 0 0 0 0 "   l i n k e d F i e l d I d = " 0 0 0 0 0 0 0 0 - 0 0 0 0 - 0 0 0 0 - 0 0 0 0 - 0 0 0 0 0 0 0 0 0 0 0 0 "   l i n k e d F i e l d I n d e x = " 0 "   i n d e x = " 0 "   f i e l d T y p e = " q u e s t i o n "   f o r m a t E v a l u a t o r T y p e = " f o r m a t S t r i n g "   h i d d e n = " f a l s e " / >  
                     < f i e l d   i d = " 1 f b c 3 9 a c - f 3 3 7 - 4 8 8 6 - 8 1 b 5 - 7 5 c 4 d a e 8 9 2 a 5 "   n a m e = " D i s p l a y   N a m e " 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            < f i e l d   i d = " c 7 8 8 d 6 c a - 8 e 2 9 - 4 0 8 c - a a a 8 - b 1 e f 5 5 0 7 d a e 8 "   n a m e = " E m a i l "   t y p e = " "   o r d e r = " 9 9 9 "   e n t i t y I d = " 8 9 2 2 f c e c - 7 e d 9 - 4 3 8 2 - 9 a 6 4 - 4 1 4 e 8 0 4 c 5 d 2 d "   l i n k e d E n t i t y I d = " 0 0 0 0 0 0 0 0 - 0 0 0 0 - 0 0 0 0 - 0 0 0 0 - 0 0 0 0 0 0 0 0 0 0 0 0 "   l i n k e d F i e l d I d = " 0 0 0 0 0 0 0 0 - 0 0 0 0 - 0 0 0 0 - 0 0 0 0 - 0 0 0 0 0 0 0 0 0 0 0 0 "   l i n k e d F i e l d I n d e x = " 0 "   i n d e x = " 0 "   f i e l d T y p e = " q u e s t i o n "   f o r m a t E v a l u a t o r T y p e = " f o r m a t S t r i n g "   h i d d e n = " f a l s e " / >  
                     < f i e l d   i d = " f 5 8 d d c f 2 - c 6 0 e - 4 b 4 4 - a e a d - 9 d 3 a 3 d a 4 d 7 e c "   n a m e = " E n t i t y   N a m e   1 " 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            < f i e l d   i d = " c c d c b 1 9 6 - d a 2 b - 4 3 d f - 8 c 0 b - 4 9 d 1 5 c 3 f 5 8 a f "   n a m e = " E n t i t y   N a m e   2 "   t y p e = " "   o r d e r = " 9 9 9 "   e n t i t y I d = " 8 9 2 2 f c e c - 7 e d 9 - 4 3 8 2 - 9 a 6 4 - 4 1 4 e 8 0 4 c 5 d 2 d "   l i n k e d E n t i t y I d = " 0 0 0 0 0 0 0 0 - 0 0 0 0 - 0 0 0 0 - 0 0 0 0 - 0 0 0 0 0 0 0 0 0 0 0 0 "   l i n k e d F i e l d I d = " 0 0 0 0 0 0 0 0 - 0 0 0 0 - 0 0 0 0 - 0 0 0 0 - 0 0 0 0 0 0 0 0 0 0 0 0 "   l i n k e d F i e l d I n d e x = " 0 "   i n d e x = " 0 "   f i e l d T y p e = " q u e s t i o n "   f o r m a t E v a l u a t o r T y p e = " f o r m a t S t r i n g "   h i d d e n = " f a l s e " > C M S � C a m e r o n � M c K e n n a   N a b a r r o � O l s w a n g � L L P   H u n g a r i a n � B r a n c h � O f f i c e < / f i e l d >  
                     < f i e l d   i d = " 8 b b 1 6 5 2 8 - f d d a - 4 a 8 8 - a 5 0 b - 1 4 5 b 8 1 8 2 9 6 a 1 "   n a m e = " E n t i t y   N a m e   3 "   t y p e = " "   o r d e r = " 9 9 9 "   e n t i t y I d = " 8 9 2 2 f c e c - 7 e d 9 - 4 3 8 2 - 9 a 6 4 - 4 1 4 e 8 0 4 c 5 d 2 d "   l i n k e d E n t i t y I d = " 0 0 0 0 0 0 0 0 - 0 0 0 0 - 0 0 0 0 - 0 0 0 0 - 0 0 0 0 0 0 0 0 0 0 0 0 "   l i n k e d F i e l d I d = " 0 0 0 0 0 0 0 0 - 0 0 0 0 - 0 0 0 0 - 0 0 0 0 - 0 0 0 0 0 0 0 0 0 0 0 0 "   l i n k e d F i e l d I n d e x = " 0 "   i n d e x = " 0 "   f i e l d T y p e = " q u e s t i o n "   f o r m a t E v a l u a t o r T y p e = " f o r m a t S t r i n g "   h i d d e n = " f a l s e " / >  
                     < f i e l d   i d = " a e 2 5 4 9 2 4 - b e 2 2 - 4 0 a 2 - 9 b b b - 8 7 3 8 2 0 1 f 3 e f f "   n a m e = " E n t i t y   N a m e   4 "   t y p e = " "   o r d e r = " 9 9 9 "   e n t i t y I d = " 8 9 2 2 f c e c - 7 e d 9 - 4 3 8 2 - 9 a 6 4 - 4 1 4 e 8 0 4 c 5 d 2 d "   l i n k e d E n t i t y I d = " 0 0 0 0 0 0 0 0 - 0 0 0 0 - 0 0 0 0 - 0 0 0 0 - 0 0 0 0 0 0 0 0 0 0 0 0 "   l i n k e d F i e l d I d = " 0 0 0 0 0 0 0 0 - 0 0 0 0 - 0 0 0 0 - 0 0 0 0 - 0 0 0 0 0 0 0 0 0 0 0 0 "   l i n k e d F i e l d I n d e x = " 0 "   i n d e x = " 0 "   f i e l d T y p e = " q u e s t i o n "   f o r m a t E v a l u a t o r T y p e = " f o r m a t S t r i n g "   h i d d e n = " f a l s e " / >  
                     < f i e l d   i d = " 1 0 7 5 1 3 a d - 8 2 e f - 4 1 b 6 - a 5 c d - f 4 8 5 5 7 c e 4 b 9 4 "   n a m e = " F a x   N u m b e r "   t y p e = " "   o r d e r = " 9 9 9 "   e n t i t y I d = " 8 9 2 2 f c e c - 7 e d 9 - 4 3 8 2 - 9 a 6 4 - 4 1 4 e 8 0 4 c 5 d 2 d "   l i n k e d E n t i t y I d = " 0 0 0 0 0 0 0 0 - 0 0 0 0 - 0 0 0 0 - 0 0 0 0 - 0 0 0 0 0 0 0 0 0 0 0 0 "   l i n k e d F i e l d I d = " 0 0 0 0 0 0 0 0 - 0 0 0 0 - 0 0 0 0 - 0 0 0 0 - 0 0 0 0 0 0 0 0 0 0 0 0 "   l i n k e d F i e l d I n d e x = " 0 "   i n d e x = " 0 "   f i e l d T y p e = " q u e s t i o n "   f o r m a t E v a l u a t o r T y p e = " f o r m a t S t r i n g "   h i d d e n = " f a l s e " / >  
                     < f i e l d   i d = " 3 a c 9 6 6 0 b - 6 d 6 6 - 4 0 a 6 - a 4 c c - 6 3 6 9 2 b 9 b f 5 3 f "   n a m e = " O f f i c e   B u i l d i n g   A d d r e s s "   t y p e = " "   o r d e r = " 9 9 9 "   e n t i t y I d = " 8 9 2 2 f c e c - 7 e d 9 - 4 3 8 2 - 9 a 6 4 - 4 1 4 e 8 0 4 c 5 d 2 d "   l i n k e d E n t i t y I d = " 0 0 0 0 0 0 0 0 - 0 0 0 0 - 0 0 0 0 - 0 0 0 0 - 0 0 0 0 0 0 0 0 0 0 0 0 "   l i n k e d F i e l d I d = " 0 0 0 0 0 0 0 0 - 0 0 0 0 - 0 0 0 0 - 0 0 0 0 - 0 0 0 0 0 0 0 0 0 0 0 0 "   l i n k e d F i e l d I n d e x = " 0 "   i n d e x = " 0 "   f i e l d T y p e = " q u e s t i o n "   f o r m a t E v a l u a t o r T y p e = " f o r m a t S t r i n g "   h i d d e n = " f a l s e " / >  
                     < f i e l d   i d = " b 8 a 8 2 f 6 6 - 3 3 4 3 - 4 4 3 f - a c 6 a - 3 6 5 2 4 3 e 1 2 b e 2 "   n a m e = " O f f i c e   D X "   t y p e = " "   o r d e r = " 9 9 9 "   e n t i t y I d = " 8 9 2 2 f c e c - 7 e d 9 - 4 3 8 2 - 9 a 6 4 - 4 1 4 e 8 0 4 c 5 d 2 d "   l i n k e d E n t i t y I d = " 0 0 0 0 0 0 0 0 - 0 0 0 0 - 0 0 0 0 - 0 0 0 0 - 0 0 0 0 0 0 0 0 0 0 0 0 "   l i n k e d F i e l d I d = " 0 0 0 0 0 0 0 0 - 0 0 0 0 - 0 0 0 0 - 0 0 0 0 - 0 0 0 0 0 0 0 0 0 0 0 0 "   l i n k e d F i e l d I n d e x = " 0 "   i n d e x = " 0 "   f i e l d T y p e = " q u e s t i o n "   f o r m a t E v a l u a t o r T y p e = " f o r m a t S t r i n g "   h i d d e n = " f a l s e " / >  
                     < f i e l d   i d = " 9 5 9 6 2 6 b d - 7 c a 9 - 4 8 9 7 - 9 0 f 7 - 1 5 d 7 c 9 1 5 f a 5 2 "   n a m e = " O f f i c e   F a x   N u m b e r "   t y p e = " "   o r d e r = " 9 9 9 "   e n t i t y I d = " 8 9 2 2 f c e c - 7 e d 9 - 4 3 8 2 - 9 a 6 4 - 4 1 4 e 8 0 4 c 5 d 2 d "   l i n k e d E n t i t y I d = " 0 0 0 0 0 0 0 0 - 0 0 0 0 - 0 0 0 0 - 0 0 0 0 - 0 0 0 0 0 0 0 0 0 0 0 0 "   l i n k e d F i e l d I d = " 0 0 0 0 0 0 0 0 - 0 0 0 0 - 0 0 0 0 - 0 0 0 0 - 0 0 0 0 0 0 0 0 0 0 0 0 "   l i n k e d F i e l d I n d e x = " 0 "   i n d e x = " 0 "   f i e l d T y p e = " q u e s t i o n "   f o r m a t E v a l u a t o r T y p e = " f o r m a t S t r i n g "   h i d d e n = " f a l s e " / >  
                     < f i e l d   i d = " 9 a 9 1 9 4 6 a - 0 7 0 a - 4 d d c - 8 e 3 7 - 9 6 2 f 0 7 1 5 0 6 b 4 "   n a m e = " O f f i c e   I d "   t y p e = " "   o r d e r = " 9 9 9 "   e n t i t y I d = " 8 9 2 2 f c e c - 7 e d 9 - 4 3 8 2 - 9 a 6 4 - 4 1 4 e 8 0 4 c 5 d 2 d "   l i n k e d E n t i t y I d = " 0 0 0 0 0 0 0 0 - 0 0 0 0 - 0 0 0 0 - 0 0 0 0 - 0 0 0 0 0 0 0 0 0 0 0 0 "   l i n k e d F i e l d I d = " 0 0 0 0 0 0 0 0 - 0 0 0 0 - 0 0 0 0 - 0 0 0 0 - 0 0 0 0 0 0 0 0 0 0 0 0 "   l i n k e d F i e l d I n d e x = " 0 "   i n d e x = " 0 "   f i e l d T y p e = " q u e s t i o n "   f o r m a t E v a l u a t o r T y p e = " f o r m a t S t r i n g "   h i d d e n = " f a l s e " / >  
                     < f i e l d   i d = " f 9 0 c a a 9 6 - 6 3 4 0 - 4 7 7 6 - 9 5 b e - 9 e 5 4 0 8 7 9 9 2 7 5 "   n a m e = " O f f i c e   L o c a t i o n "   t y p e = " "   o r d e r = " 9 9 9 "   e n t i t y I d = " 8 9 2 2 f c e c - 7 e d 9 - 4 3 8 2 - 9 a 6 4 - 4 1 4 e 8 0 4 c 5 d 2 d "   l i n k e d E n t i t y I d = " 0 0 0 0 0 0 0 0 - 0 0 0 0 - 0 0 0 0 - 0 0 0 0 - 0 0 0 0 0 0 0 0 0 0 0 0 "   l i n k e d F i e l d I d = " 0 0 0 0 0 0 0 0 - 0 0 0 0 - 0 0 0 0 - 0 0 0 0 - 0 0 0 0 0 0 0 0 0 0 0 0 "   l i n k e d F i e l d I n d e x = " 0 "   i n d e x = " 0 "   f i e l d T y p e = " q u e s t i o n "   f o r m a t E v a l u a t o r T y p e = " f o r m a t S t r i n g "   h i d d e n = " f a l s e " / >  
                     < f i e l d   i d = " f 5 8 f 6 8 0 f - 7 6 b 3 - 4 b f d - b 1 7 5 - 1 3 4 0 e 1 0 e a 5 a 5 "   n a m e = " O f f i c e   L o c a t i o n   D e f a u l t   V a l u e "   t y p e = " "   o r d e r = " 9 9 9 "   e n t i t y I d = " 8 9 2 2 f c e c - 7 e d 9 - 4 3 8 2 - 9 a 6 4 - 4 1 4 e 8 0 4 c 5 d 2 d "   l i n k e d E n t i t y I d = " 0 0 0 0 0 0 0 0 - 0 0 0 0 - 0 0 0 0 - 0 0 0 0 - 0 0 0 0 0 0 0 0 0 0 0 0 "   l i n k e d F i e l d I d = " 0 0 0 0 0 0 0 0 - 0 0 0 0 - 0 0 0 0 - 0 0 0 0 - 0 0 0 0 0 0 0 0 0 0 0 0 "   l i n k e d F i e l d I n d e x = " 0 "   i n d e x = " 0 "   f i e l d T y p e = " q u e s t i o n "   f o r m a t E v a l u a t o r T y p e = " f o r m a t S t r i n g "   h i d d e n = " f a l s e " / >  
                     < f i e l d   i d = " 3 f 7 5 b 4 3 c - 1 3 8 3 - 4 6 b 6 - b 3 d c - 0 c a 3 b 7 d f b 9 b 9 "   n a m e = " O f f i c e   P o s t a l   A d d r e s s "   t y p e = " "   o r d e r = " 9 9 9 "   e n t i t y I d = " 8 9 2 2 f c e c - 7 e d 9 - 4 3 8 2 - 9 a 6 4 - 4 1 4 e 8 0 4 c 5 d 2 d "   l i n k e d E n t i t y I d = " 0 0 0 0 0 0 0 0 - 0 0 0 0 - 0 0 0 0 - 0 0 0 0 - 0 0 0 0 0 0 0 0 0 0 0 0 "   l i n k e d F i e l d I d = " 0 0 0 0 0 0 0 0 - 0 0 0 0 - 0 0 0 0 - 0 0 0 0 - 0 0 0 0 0 0 0 0 0 0 0 0 "   l i n k e d F i e l d I n d e x = " 0 "   i n d e x = " 0 "   f i e l d T y p e = " q u e s t i o n "   f o r m a t E v a l u a t o r T y p e = " f o r m a t S t r i n g "   h i d d e n = " f a l s e " / >  
                     < f i e l d   i d = " b 6 c 4 4 e 2 9 - 6 9 5 1 - 4 9 a e - a f 1 d - 3 0 f f b 2 6 3 7 6 6 b "   n a m e = " O f f i c e   R e f e r e n c e "   t y p e = " "   o r d e r = " 9 9 9 "   e n t i t y I d = " 8 9 2 2 f c e c - 7 e d 9 - 4 3 8 2 - 9 a 6 4 - 4 1 4 e 8 0 4 c 5 d 2 d "   l i n k e d E n t i t y I d = " 0 0 0 0 0 0 0 0 - 0 0 0 0 - 0 0 0 0 - 0 0 0 0 - 0 0 0 0 0 0 0 0 0 0 0 0 "   l i n k e d F i e l d I d = " 0 0 0 0 0 0 0 0 - 0 0 0 0 - 0 0 0 0 - 0 0 0 0 - 0 0 0 0 0 0 0 0 0 0 0 0 "   l i n k e d F i e l d I n d e x = " 0 "   i n d e x = " 0 "   f i e l d T y p e = " q u e s t i o n "   f o r m a t E v a l u a t o r T y p e = " f o r m a t S t r i n g "   h i d d e n = " f a l s e " / >  
                     < f i e l d   i d = " 4 b a b 1 0 2 b - f 2 f 8 - 4 5 6 8 - b 8 0 c - 4 3 4 6 6 0 a 7 e b 4 8 "   n a m e = " O f f i c e   S e t t i n g s "   t y p e = " "   o r d e r = " 9 9 9 "   e n t i t y I d = " 8 9 2 2 f c e c - 7 e d 9 - 4 3 8 2 - 9 a 6 4 - 4 1 4 e 8 0 4 c 5 d 2 d "   l i n k e d E n t i t y I d = " 0 0 0 0 0 0 0 0 - 0 0 0 0 - 0 0 0 0 - 0 0 0 0 - 0 0 0 0 0 0 0 0 0 0 0 0 "   l i n k e d F i e l d I d = " 0 0 0 0 0 0 0 0 - 0 0 0 0 - 0 0 0 0 - 0 0 0 0 - 0 0 0 0 0 0 0 0 0 0 0 0 "   l i n k e d F i e l d I n d e x = " 0 "   i n d e x = " 0 "   f i e l d T y p e = " q u e s t i o n "   f o r m a t E v a l u a t o r T y p e = " f o r m a t S t r i n g "   h i d d e n = " f a l s e " / >  
                     < f i e l d   i d = " 7 3 5 a 3 4 6 c - f 5 d e - 4 6 d 7 - 8 a 5 9 - f 1 9 b 2 6 e b 2 f 4 9 "   n a m e = " O f f i c e   S w i t c h b o a r d   N u m b e r "   t y p e = " "   o r d e r = " 9 9 9 "   e n t i t y I d = " 8 9 2 2 f c e c - 7 e d 9 - 4 3 8 2 - 9 a 6 4 - 4 1 4 e 8 0 4 c 5 d 2 d "   l i n k e d E n t i t y I d = " 0 0 0 0 0 0 0 0 - 0 0 0 0 - 0 0 0 0 - 0 0 0 0 - 0 0 0 0 0 0 0 0 0 0 0 0 "   l i n k e d F i e l d I d = " 0 0 0 0 0 0 0 0 - 0 0 0 0 - 0 0 0 0 - 0 0 0 0 - 0 0 0 0 0 0 0 0 0 0 0 0 "   l i n k e d F i e l d I n d e x = " 0 "   i n d e x = " 0 "   f i e l d T y p e = " q u e s t i o n "   f o r m a t E v a l u a t o r T y p e = " f o r m a t S t r i n g "   h i d d e n = " f a l s e " / >  
                     < f i e l d   i d = " 2 1 8 a b 6 3 1 - 6 a 5 1 - 4 b c 0 - b 8 e d - 0 a 5 c 4 5 a 1 3 f 0 d "   n a m e = " O f f i c e   T y p e "   t y p e = " "   o r d e r = " 9 9 9 "   e n t i t y I d = " 8 9 2 2 f c e c - 7 e d 9 - 4 3 8 2 - 9 a 6 4 - 4 1 4 e 8 0 4 c 5 d 2 d "   l i n k e d E n t i t y I d = " 0 0 0 0 0 0 0 0 - 0 0 0 0 - 0 0 0 0 - 0 0 0 0 - 0 0 0 0 0 0 0 0 0 0 0 0 "   l i n k e d F i e l d I d = " 0 0 0 0 0 0 0 0 - 0 0 0 0 - 0 0 0 0 - 0 0 0 0 - 0 0 0 0 0 0 0 0 0 0 0 0 "   l i n k e d F i e l d I n d e x = " 0 "   i n d e x = " 0 "   f i e l d T y p e = " q u e s t i o n "   f o r m a t E v a l u a t o r T y p e = " f o r m a t S t r i n g "   h i d d e n = " f a l s e " / >  
                     < f i e l d   i d = " 0 2 c 4 6 b 2 a - b 9 a 7 - 4 8 e 0 - 9 5 5 8 - d b e 8 9 5 9 f e 8 6 0 "   n a m e = " P h o n e   N u m b e r "   t y p e = " "   o r d e r = " 9 9 9 "   e n t i t y I d = " 8 9 2 2 f c e c - 7 e d 9 - 4 3 8 2 - 9 a 6 4 - 4 1 4 e 8 0 4 c 5 d 2 d "   l i n k e d E n t i t y I d = " 0 0 0 0 0 0 0 0 - 0 0 0 0 - 0 0 0 0 - 0 0 0 0 - 0 0 0 0 0 0 0 0 0 0 0 0 "   l i n k e d F i e l d I d = " 0 0 0 0 0 0 0 0 - 0 0 0 0 - 0 0 0 0 - 0 0 0 0 - 0 0 0 0 0 0 0 0 0 0 0 0 "   l i n k e d F i e l d I n d e x = " 0 "   i n d e x = " 0 "   f i e l d T y p e = " q u e s t i o n "   f o r m a t E v a l u a t o r T y p e = " f o r m a t S t r i n g "   h i d d e n = " f a l s e " / >  
                     < f i e l d   i d = " f 6 9 a e d d 5 - 7 e 8 a - 4 d 4 9 - 8 c 0 8 - 9 9 b d 5 0 c e 5 7 a 3 "   n a m e = " R e f e r e n c e "   t y p e = " "   o r d e r = " 9 9 9 "   e n t i t y I d = " 8 9 2 2 f c e c - 7 e d 9 - 4 3 8 2 - 9 a 6 4 - 4 1 4 e 8 0 4 c 5 d 2 d "   l i n k e d E n t i t y I d = " 0 0 0 0 0 0 0 0 - 0 0 0 0 - 0 0 0 0 - 0 0 0 0 - 0 0 0 0 0 0 0 0 0 0 0 0 "   l i n k e d F i e l d I d = " 0 0 0 0 0 0 0 0 - 0 0 0 0 - 0 0 0 0 - 0 0 0 0 - 0 0 0 0 0 0 0 0 0 0 0 0 "   l i n k e d F i e l d I n d e x = " 0 "   i n d e x = " 0 "   f i e l d T y p e = " q u e s t i o n "   f o r m a t E v a l u a t o r T y p e = " f o r m a t S t r i n g "   h i d d e n = " f a l s e " / >  
                     < f i e l d   i d = " 7 5 7 c a a 9 9 - 4 1 c 7 - 4 a 3 1 - a a 9 7 - d 9 e b a 1 3 3 8 a 3 b "   n a m e = " S e t t i n g s "   t y p e = " "   o r d e r = " 9 9 9 "   e n t i t y I d = " 8 9 2 2 f c e c - 7 e d 9 - 4 3 8 2 - 9 a 6 4 - 4 1 4 e 8 0 4 c 5 d 2 d "   l i n k e d E n t i t y I d = " 0 0 0 0 0 0 0 0 - 0 0 0 0 - 0 0 0 0 - 0 0 0 0 - 0 0 0 0 0 0 0 0 0 0 0 0 "   l i n k e d F i e l d I d = " 0 0 0 0 0 0 0 0 - 0 0 0 0 - 0 0 0 0 - 0 0 0 0 - 0 0 0 0 0 0 0 0 0 0 0 0 "   l i n k e d F i e l d I n d e x = " 0 "   i n d e x = " 0 "   f i e l d T y p e = " q u e s t i o n "   f o r m a t E v a l u a t o r T y p e = " f o r m a t S t r i n g "   h i d d e n = " f a l s e " / >  
                     < f i e l d   i d = " 3 8 5 f a e c c - 4 4 9 b - 4 4 9 4 - 9 0 d b - 3 c f 4 6 6 c 3 1 a 8 1 "   n a m e = " U r l "   t y p e = " "   o r d e r = " 9 9 9 "   e n t i t y I d = " 8 9 2 2 f c e c - 7 e d 9 - 4 3 8 2 - 9 a 6 4 - 4 1 4 e 8 0 4 c 5 d 2 d "   l i n k e d E n t i t y I d = " 0 0 0 0 0 0 0 0 - 0 0 0 0 - 0 0 0 0 - 0 0 0 0 - 0 0 0 0 0 0 0 0 0 0 0 0 "   l i n k e d F i e l d I d = " 0 0 0 0 0 0 0 0 - 0 0 0 0 - 0 0 0 0 - 0 0 0 0 - 0 0 0 0 0 0 0 0 0 0 0 0 "   l i n k e d F i e l d I n d e x = " 0 "   i n d e x = " 0 "   f i e l d T y p e = " q u e s t i o n "   f o r m a t E v a l u a t o r T y p e = " f o r m a t S t r i n g "   h i d d e n = " f a l s e " / >  
                     < f i e l d   i d = " b 7 c e f a 4 1 - f 9 d 1 - 4 f 7 3 - a b f 3 - c e 1 4 0 e 7 a 8 4 9 7 "   n a m e = " D a t e "   t y p e = " S y s t e m . D a t e T i m e ,   m s c o r l i b ,   V e r s i o n = 4 . 0 . 0 . 0 ,   C u l t u r e = n e u t r a l ,   P u b l i c K e y T o k e n = b 7 7 a 5 c 5 6 1 9 3 4 e 0 8 9 "   d a t a F o r m a t = " d   M M M M   y y y y "   o r d e r = " 9 9 9 "   e n t i t y I d = " 4 a 2 e f a 0 0 - b 1 c 8 - 4 3 f c - b 2 f d - e e 3 e c 4 2 f 9 0 7 b "   l i n k e d E n t i t y I d = " 0 0 0 0 0 0 0 0 - 0 0 0 0 - 0 0 0 0 - 0 0 0 0 - 0 0 0 0 0 0 0 0 0 0 0 0 "   l i n k e d F i e l d I d = " 0 0 0 0 0 0 0 0 - 0 0 0 0 - 0 0 0 0 - 0 0 0 0 - 0 0 0 0 0 0 0 0 0 0 0 0 "   l i n k e d F i e l d I n d e x = " 0 "   i n d e x = " 0 "   f i e l d T y p e = " q u e s t i o n "   f o r m a t E v a l u a t o r T y p e = " f o r m a t S t r i n g "   h i d d e n = " f a l s e " > 2 2   N o v e m b e r   2 0 2 4 < / f i e l d >  
                     < f i e l d   i d = " 9 0 b 0 3 9 7 8 - e 2 1 7 - 4 e 3 2 - a 4 f e - a 3 2 c b a 5 7 d 1 8 6 "   n a m e = " T e x t "   t y p e = " "   o r d e r = " 9 9 9 "   e n t i t y I d = " a d e 4 a 4 5 4 - e 7 d d - 4 5 b f - a 2 1 9 - 2 b 5 9 a b 9 f 2 4 1 4 "   l i n k e d E n t i t y I d = " 0 0 0 0 0 0 0 0 - 0 0 0 0 - 0 0 0 0 - 0 0 0 0 - 0 0 0 0 0 0 0 0 0 0 0 0 "   l i n k e d F i e l d I d = " 0 0 0 0 0 0 0 0 - 0 0 0 0 - 0 0 0 0 - 0 0 0 0 - 0 0 0 0 0 0 0 0 0 0 0 0 "   l i n k e d F i e l d I n d e x = " 0 "   i n d e x = " 0 "   f i e l d T y p e = " q u e s t i o n "   f o r m a t E v a l u a t o r T y p e = " f o r m a t S t r i n g "   h i d d e n = " f a l s e " / >  
                     < f i e l d   i d = " d 6 9 e 8 9 5 b - 2 a d 6 - 4 7 1 8 - b d f f - 0 4 f c a 1 4 a 7 3 9 c "   n a m e = " S e l e c t e d   V a l u e   I t e m s "   t y p e = " S y s t e m . B o o l e a n ,   m s c o r l i b ,   V e r s i o n = 4 . 0 . 0 . 0 ,   C u l t u r e = n e u t r a l ,   P u b l i c K e y T o k e n = b 7 7 a 5 c 5 6 1 9 3 4 e 0 8 9 "   o r d e r = " 9 9 9 "   e n t i t y I d = " 4 b 7 9 4 c 7 d - a 4 f d - 4 4 f c - b e 2 3 - d 3 c 5 9 9 7 e 2 b f 8 "   l i n k e d E n t i t y I d = " 0 0 0 0 0 0 0 0 - 0 0 0 0 - 0 0 0 0 - 0 0 0 0 - 0 0 0 0 0 0 0 0 0 0 0 0 "   l i n k e d F i e l d I d = " 0 0 0 0 0 0 0 0 - 0 0 0 0 - 0 0 0 0 - 0 0 0 0 - 0 0 0 0 0 0 0 0 0 0 0 0 "   l i n k e d F i e l d I n d e x = " 0 "   i n d e x = " 1 "   f i e l d T y p e = " q u e s t i o n "   f o r m a t E v a l u a t o r T y p e = " f o r m a t S t r i n g "   h i d d e n = " f a l s e " > F a l s e < / f i e l d >  
                     < f i e l d   i d = " d 6 9 e 8 9 5 b - 2 a d 6 - 4 7 1 8 - b d f f - 0 4 f c a 1 4 a 7 3 9 c "   n a m e = " S e l e c t e d   V a l u e   I t e m s "   t y p e = " S y s t e m . B o o l e a n ,   m s c o r l i b ,   V e r s i o n = 4 . 0 . 0 . 0 ,   C u l t u r e = n e u t r a l ,   P u b l i c K e y T o k e n = b 7 7 a 5 c 5 6 1 9 3 4 e 0 8 9 "   o r d e r = " 9 9 9 "   e n t i t y I d = " a 4 8 f 5 4 7 9 - 2 3 f d - 4 c f 0 - a 5 a 8 - 8 1 4 f 8 f d 8 a 8 6 5 "   l i n k e d E n t i t y I d = " 0 0 0 0 0 0 0 0 - 0 0 0 0 - 0 0 0 0 - 0 0 0 0 - 0 0 0 0 0 0 0 0 0 0 0 0 "   l i n k e d F i e l d I d = " 0 0 0 0 0 0 0 0 - 0 0 0 0 - 0 0 0 0 - 0 0 0 0 - 0 0 0 0 0 0 0 0 0 0 0 0 "   l i n k e d F i e l d I n d e x = " 0 "   i n d e x = " 1 "   f i e l d T y p e = " q u e s t i o n "   f o r m a t E v a l u a t o r T y p e = " f o r m a t S t r i n g "   h i d d e n = " f a l s e " > F a l s e < / f i e l d >  
                     < f i e l d   i d = " a 8 9 2 6 b a 1 - 7 2 1 c - 4 0 c 7 - b 5 1 2 - 8 6 f 2 f 6 e b 9 b 5 5 "   n a m e = " I m a g e P a t h "   t y p e = " "   o r d e r = " 9 9 9 "   e n t i t y I d = " 2 f 4 e 3 e 8 3 - 5 0 8 8 - 4 d b 9 - b 1 f 7 - 6 c 5 0 7 d e d c 7 4 5 "   l i n k e d E n t i t y I d = " 0 0 0 0 0 0 0 0 - 0 0 0 0 - 0 0 0 0 - 0 0 0 0 - 0 0 0 0 0 0 0 0 0 0 0 0 "   l i n k e d F i e l d I d = " 0 0 0 0 0 0 0 0 - 0 0 0 0 - 0 0 0 0 - 0 0 0 0 - 0 0 0 0 0 0 0 0 0 0 0 0 "   l i n k e d F i e l d I n d e x = " 0 "   i n d e x = " 0 "   f i e l d T y p e = " q u e s t i o n "   f o r m a t E v a l u a t o r T y p e = " f o r m a t S t r i n g "   h i d d e n = " f a l s e " > C : \ P r o g r a m D a t a \ I p h e l i o n \ O u t l i n e \ C o r e \ I m a g e s \ T h e m e   I m a g e s \ C o m b o   7 . j p g < / f i e l d >  
                     < f i e l d   i d = " 3 a a b c c 2 b - 1 0 4 b - 4 d 5 2 - 8 c b b - 5 4 e e 0 7 d e b 8 b 7 "   n a m e = " O f f i c e   U R L "   t y p e = " "   o r d e r = " 9 9 9 "   e n t i t y I d = " 0 9 4 a 3 b 3 a - 5 2 e f - 4 8 4 8 - 9 6 f 7 - b 0 c e 0 4 b d e 2 e 8 "   l i n k e d E n t i t y I d = " 0 0 0 0 0 0 0 0 - 0 0 0 0 - 0 0 0 0 - 0 0 0 0 - 0 0 0 0 0 0 0 0 0 0 0 0 "   l i n k e d F i e l d I d = " 0 0 0 0 0 0 0 0 - 0 0 0 0 - 0 0 0 0 - 0 0 0 0 - 0 0 0 0 0 0 0 0 0 0 0 0 "   l i n k e d F i e l d I n d e x = " 0 "   i n d e x = " 0 "   f i e l d T y p e = " c o i "   f o r m a t E v a l u a t o r T y p e = " f o r m a t S t r i n g "   h i d d e n = " f a l s e " > c m s . l a w < / f i e l d >  
                     < f i e l d   i d = " b 4 c c 1 3 1 9 - 5 4 a 1 - 4 d f 6 - a c e 4 - f 1 4 7 3 0 c 7 c 1 e b "   n a m e = " S e t t i n g s "   t y p e = " "   o r d e r = " 9 9 9 "   e n t i t y I d = " 0 9 4 a 3 b 3 a - 5 2 e f - 4 8 4 8 - 9 6 f 7 - b 0 c e 0 4 b d e 2 e 8 "   l i n k e d E n t i t y I d = " 0 0 0 0 0 0 0 0 - 0 0 0 0 - 0 0 0 0 - 0 0 0 0 - 0 0 0 0 0 0 0 0 0 0 0 0 "   l i n k e d F i e l d I d = " 0 0 0 0 0 0 0 0 - 0 0 0 0 - 0 0 0 0 - 0 0 0 0 - 0 0 0 0 0 0 0 0 0 0 0 0 "   l i n k e d F i e l d I n d e x = " 0 "   i n d e x = " 0 "   f i e l d T y p e = " c o i "   f o r m a t E v a l u a t o r T y p e = " f o r m a t S t r i n g "   h i d d e n = " f a l s e " / >  
                     < f i e l d   i d = " 9 6 8 7 a 9 a 0 - c 3 d 9 - 4 b 9 3 - a 9 c 2 - 5 8 9 a 2 8 5 a 8 4 e e "   n a m e = " N a m e "   t y p e = " "   o r d e r = " 9 9 9 "   e n t i t y I d = " 7 c b 9 6 0 b 3 - 2 8 b c - 4 1 e 3 - 8 a d 4 - e 0 5 b 5 8 3 a 6 8 4 b "   l i n k e d E n t i t y I d = " 0 0 0 0 0 0 0 0 - 0 0 0 0 - 0 0 0 0 - 0 0 0 0 - 0 0 0 0 0 0 0 0 0 0 0 0 "   l i n k e d F i e l d I d = " 0 0 0 0 0 0 0 0 - 0 0 0 0 - 0 0 0 0 - 0 0 0 0 - 0 0 0 0 0 0 0 0 0 0 0 0 "   l i n k e d F i e l d I n d e x = " 0 "   i n d e x = " 0 "   f i e l d T y p e = " c o i "   f o r m a t E v a l u a t o r T y p e = " f o r m a t S t r i n g "   h i d d e n = " f a l s e " > H u n g a r y < / f i e l d >  
                     < f i e l d   i d = " b 6 4 0 1 b 6 0 - 6 f 7 5 - 4 6 e d - b 4 d 6 - 5 3 c a 7 4 1 9 5 f 8 8 "   n a m e = " S e t t i n g s "   t y p e = " "   o r d e r = " 9 9 9 "   e n t i t y I d = " 7 c b 9 6 0 b 3 - 2 8 b c - 4 1 e 3 - 8 a d 4 - e 0 5 b 5 8 3 a 6 8 4 b "   l i n k e d E n t i t y I d = " 0 0 0 0 0 0 0 0 - 0 0 0 0 - 0 0 0 0 - 0 0 0 0 - 0 0 0 0 0 0 0 0 0 0 0 0 "   l i n k e d F i e l d I d = " 0 0 0 0 0 0 0 0 - 0 0 0 0 - 0 0 0 0 - 0 0 0 0 - 0 0 0 0 0 0 0 0 0 0 0 0 "   l i n k e d F i e l d I n d e x = " 0 "   i n d e x = " 0 "   f i e l d T y p e = " c o i "   f o r m a t E v a l u a t o r T y p e = " f o r m a t S t r i n g "   h i d d e n = " f a l s e " > C M N O , C M S , D e f a u l t , D e f a u l t , D e f a u l t , D e f a u l t , H E A D 2 , D e f a u l t , D e f a u l t , C M S < / f i e l d >  
                     < f i e l d   i d = " 0 8 3 d 5 a 5 f - 7 a 4 6 - 4 9 2 7 - a d 1 b - 2 e 7 1 0 3 f 3 6 8 b 1 "   n a m e = " L o g i n "   t y p e = " "   o r d e r = " 9 9 9 "   e n t i t y I d = " f 2 9 4 b 1 d 2 - 1 b 4 5 - 4 e 5 f - 9 4 c 4 - 2 9 5 3 e 5 1 5 0 1 3 7 "   l i n k e d E n t i t y I d = " 0 0 0 0 0 0 0 0 - 0 0 0 0 - 0 0 0 0 - 0 0 0 0 - 0 0 0 0 0 0 0 0 0 0 0 0 "   l i n k e d F i e l d I d = " 0 0 0 0 0 0 0 0 - 0 0 0 0 - 0 0 0 0 - 0 0 0 0 - 0 0 0 0 0 0 0 0 0 0 0 0 "   l i n k e d F i e l d I n d e x = " 0 "   i n d e x = " 0 "   f i e l d T y p e = " c o i "   f o r m a t E v a l u a t o r T y p e = " f o r m a t S t r i n g "   h i d d e n = " f a l s e " > A n n a . H o r v a t h @ c m s - c m n o . c o m < / f i e l d >  
                     < f i e l d   i d = " f 6 8 a 9 c f 7 - 6 d 4 5 - 4 4 5 b - 9 1 d c - 1 4 1 5 6 5 f 5 b d 1 b "   n a m e = " F i l e   P a t h s - L o g o s   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 C : \ P r o g r a m D a t a \ I p h e l i o n \ O u t l i n e \ C o r e \ I m a g e s \ L o g o s \ P P T \ < / f i e l d >  
                     < f i e l d   i d = " a e e 2 8 f 9 f - 4 9 e d - 4 8 e 4 - b 6 2 7 - a b 7 e a f f 6 b 5 9 c "   n a m e = " L o g o   N a m e - P P T   H e a d e r   D a r k " 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 C M S _ L o g o _ H e a d e r _ P P T _ [ F I R M N A M E ] _ p o s . p n g < / f i e l d >  
                     < f i e l d   i d = " 5 0 a 0 4 f a a - e 7 8 8 - 4 7 2 5 - b 5 f f - 6 8 d 6 5 6 5 2 3 6 0 0 "   n a m e = " P i t c h - B a c k   P a g e - 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 T h e   i n f o r m a t i o n   h e l d   i n   t h i s   p u b l i c a t i o n   i s   f o r   g e n e r a l   p u r p o s e s   a n d   g u i d a n c e   o n l y   a n d   d o e s   n o t   p u r p o r t   t o   c o n s t i t u t e   l e g a l   o r   p r o f e s s i o n a l   a d v i c e . < / f i e l d >  
                     < f i e l d   i d = " 6 d 5 4 8 0 6 9 - 7 7 1 1 - 4 d 0 6 - b e f a - d c a 9 e 5 e b 2 4 f 0 "   n a m e = " P i t c h - B a c k   p a g e - L a w N o w   S u b 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  s u b s c r i p t i o n   s e r v i c e   f o r   l e g a l   a r t i c l e s   o n   a   v a r i e t y   o f   t o p i c s   d e l i v e r e d   b y   e m a i l .   < / f i e l d >  
                     < f i e l d   i d = " 1 2 1 5 8 d 1 8 - 9 9 3 9 - 4 2 5 6 - b b 3 9 - b a 0 0 2 c e 4 6 f e 6 "   n a m e = " P i t c h - B a c k   p a g e - L a w N o w   U R L " 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 c m s - l a w n o w . c o m < / f i e l d >  
                     < f i e l d   i d = " 6 7 0 6 5 3 8 4 - 5 7 4 e - 4 2 d e - 9 d e d - c 9 4 8 f a a 2 9 5 c 1 "   n a m e = " S t a f f F e m a l e 1 " 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 5 9 < / f i e l d >  
                     < f i e l d   i d = " 3 0 e 1 6 a a e - 3 a f 4 - 4 f 7 4 - 9 d 4 0 - b 2 f 8 a 5 f 4 5 b 6 d "   n a m e = " L a w y e r s F e m a l e 1 " 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 5 1 < / f i e l d >  
                     < f i e l d   i d = " 6 b c 6 8 b f 1 - 3 5 a e - 4 2 5 2 - b 0 b 6 - 7 1 3 0 1 f b b 5 b 8 f "   n a m e = " N o S t a f f " 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 & g t ;   9 , 8 0 0 < / f i e l d >  
                     < f i e l d   i d = " a 0 3 1 c 3 d c - e c e a - 4 0 5 d - a 4 0 d - 5 9 2 b b b 6 9 3 7 6 9 "   n a m e = " N o L a w y 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 & g t ;   6 , 3 0 0 < / f i e l d >  
                     < f i e l d   i d = " 2 d 4 5 7 7 2 5 - b 3 8 4 - 4 3 b 0 - 8 3 4 0 - 5 d 2 9 7 2 8 6 5 e f f "   n a m e = " N e w 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 5 4 < / f i e l d >  
                     < f i e l d   i d = " 5 a 6 1 a 0 c d - 7 c b 8 - 4 9 7 5 - b b 5 4 - 3 b 8 a a 5 0 8 1 e 6 0 "   n a m e = " Y e a r 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 2 0 2 3 , < / f i e l d >  
                     < f i e l d   i d = " 1 c 3 0 5 f 7 c - 0 8 8 5 - 4 e e 5 - a 2 1 7 - b d 9 9 4 6 2 5 4 9 1 3 "   n a m e = " T o t a l P a r t n 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 1 , 3 0 0 < / f i e l d >  
                     < f i e l d   i d = " 9 b 0 4 2 6 7 f - 0 2 e 0 - 4 2 1 5 - 8 c 0 2 - 3 7 5 3 b d 6 8 5 7 7 9 "   n a m e = " N o C i t 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 7 9 < / f i e l d >  
                     < f i e l d   i d = " b 6 0 8 0 d e 9 - 3 b 0 7 - 4 1 d c - a 6 c c - 2 c 3 6 d f 5 6 6 5 2 f "   n a m e = " N o C o u n t r 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 4 7 < / f i e l d >  
                     < f i e l d   i d = " 6 d 7 d f b d 2 - 4 7 2 a - 4 0 3 e - 8 9 7 7 - 3 0 0 b 6 4 f 0 1 4 a d "   n a m e = " N o P r a c t i c e G r o u p 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 1 9   P r a c t i c e   a n d   S e c t o r   G r o u p s  
 w o r k i n g   a c r o s s   o f f i c e s < / f i e l d >  
                     < f i e l d   i d = " 2 e 6 a 1 8 1 2 - e 8 d 9 - 4 1 f 9 - b 9 1 c - 2 2 1 4 d f 9 7 5 3 4 3 "   n a m e = " T u r n o v 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 E U R   1 . 9 5 7 b n < / f i e l d >  
                     < f i e l d   i d = " 8 8 9 c 7 3 d 5 - e 0 9 9 - 4 e 1 f - b 0 6 c - 1 f 2 e d f 5 9 f 7 e 3 "   n a m e = " Y e a r T u r n o v 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 t u r n o v e r   f o r   2 0 2 3 < / f i e l d >  
                     < f i e l d   i d = " e a b 1 b 1 1 d - 2 5 4 1 - 4 5 8 a - 8 b 0 b - 7 a f 7 0 5 5 1 e b 3 e "   n a m e = " P P T - L a w N o w   L i n e " 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  -   -   -   -   -   -   -   -   -   -   -   -   -   -   -   -   -   -   -   -   -   -   -   -   -   -   -   -   -   -   -   -   -   -   -   -   -   -   -   -   -   -   -   -   -   -   -   -   -   -   -   -   -   -   -   -   -   -   -   -   -   -   -   -   -   -   -   -   -   -   -   -   -   -   -   -   -   -   -   -   -   -   -   -   - < / f i e l d >  
                     < f i e l d   i d = " b d 9 8 4 3 c c - d 2 5 9 - 4 2 1 c - 9 3 5 3 - f 5 d 7 e c 6 f 0 2 2 b "   n a m e = " S t a f f " 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 S t a f f < / f i e l d >  
                     < f i e l d   i d = " d e 2 9 4 7 8 2 - f 9 a b - 4 c 3 2 - 8 b 8 4 - a 6 2 a 6 0 d 2 c 2 c 2 "   n a m e = " L a w y e r 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 L a w y e r s < / f i e l d >  
                     < f i e l d   i d = " 6 b f a 6 1 f 2 - f 2 1 9 - 4 5 8 5 - 9 3 2 8 - 7 1 4 9 9 9 0 c 3 1 6 c "   n a m e = " O f f i c 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 o f f i c e s < / f i e l d >  
                     < f i e l d   i d = " d c b 8 4 7 f 1 - e 3 2 1 - 4 9 4 c - b b f b - 3 6 0 8 2 2 f 4 5 8 e c "   n a m e = " C i t 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 c i t i e s < / f i e l d >  
                     < f i e l d   i d = " 4 0 5 c c 4 7 8 - 6 d 7 3 - 4 2 d e - 9 7 2 5 - 6 2 a f 3 1 c 4 c d 3 f "   n a m e = " C o u n t r i 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 c o u n t r i e s < / f i e l d >  
                     < f i e l d   i d = " 6 4 f 1 e 0 d 8 - b e 6 9 - 4 c a 7 - b a d 0 - 3 f a 5 c 4 b 5 c a 7 f "   n a m e = " N o O f f i c e s " 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 8 4 < / f i e l d >  
                     < f i e l d   i d = " f 0 b 8 d 7 0 2 - c b 7 4 - 4 c 4 1 - 8 e e f - 4 a a 2 4 c f 4 b 7 b e "   n a m e = " P a r t n e r s _ T E 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 & l t ; b & g t ; & l t ; f o n t   s i z e = " 6 4 " & g t ; 5 4 & l t ; / f o n t & g t ;   n e w   p a r t n e r s & l t ; / b & g t ;   & l t ; b & g t ; i n   2 0 2 3 , & l t ; / b & g t ;   t a k i n g   t h e   t o t a l   t o   o v e r   < / f i e l d >  
                     < f i e l d   i d = " 9 c 7 0 2 e d f - 2 3 8 f - 4 3 4 2 - 9 d 1 1 - 4 9 e 8 0 1 8 f f a a 9 "   n a m e = " T u r n o v e r _ P P 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 E U R  
 1 . 9 5 7 b n < / f i e l d >  
                     < f i e l d   i d = " c 0 0 1 a 3 5 e - 2 7 4 a - 4 9 f 7 - 9 c c f - a 5 5 9 c 9 3 6 1 b 9 2 "   n a m e = " C o r e - C M S   E E I G   D i s c l a i m e r " 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 C M S   L T F   L i m i t e d   ( C M S   L T F )   i s   a   c o m p a n y   l i m i t e d   b y   g u a r a n t e e   i n c o r p o r a t e d   i n   E n g l a n d   & a m p ;   W a l e s   ( n o .   1 5 3 6 7 7 5 2 )   w h o s e   r e g i s t e r e d   o f f i c e   i s   a t   C a n n o n   P l a c e ,   7 8   C a n n o n   S t r e e t ,   L o n d o n   E C 4 N   6 A F   U n i t e d   K i n g d o m .   C M S   L T F   c o o r d i n a t e s   t h e   C M S   o r g a n i s a t i o n   o f   i n d e p e n d e n t   l a w   f i r m s .   C M S   L T F   p r o v i d e s   n o   c l i e n t   s e r v i c e s .   S u c h   s e r v i c e s   a r e   s o l e l y   p r o v i d e d   b y   C M S   L T F  s   m e m b e r   f i r m s   i n   t h e i r   r e s p e c t i v e   j u r i s d i c t i o n s .   C M S   L T F   a n d   e a c h   o f   i t s   m e m b e r   f i r m s   a r e   s e p a r a t e   a n d   l e g a l l y   d i s t i n c t   e n t i t i e s ,   a n d   n o   s u c h   e n t i t y   h a s   a n y   a u t h o r i t y   t o   b i n d   a n y   o t h e r .   C M S   L T F   a n d   e a c h   m e m b e r   f i r m   a r e   l i a b l e   o n l y   f o r   t h e i r   o w n   a c t s   o r   o m i s s i o n s   a n d   n o t   t h o s e   o f   e a c h   o t h e r .   T h e   b r a n d   n a m e    C M S    a n d   t h e   t e r m    f i r m    a r e   u s e d   t o   r e f e r   t o   s o m e   o r   a l l   o f   t h e   m e m b e r   f i r m s   o r   t h e i r   o f f i c e s ;   d e t a i l s   c a n   b e   f o u n d   u n d e r    l e g a l   i n f o r m a t i o n    i n   t h e   f o o t e r   o f   c m s . l a w . < / f i e l d >  
                     < f i e l d   i d = " 6 5 8 4 8 4 7 b - d d 2 2 - 4 d 8 f - a e 1 0 - a f b 3 2 2 f f b 6 d 0 "   n a m e = " C o r e - G l o b a l   O f f i c e   L i s 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 A b e r d e e n ,   A b u   D h a b i ,   A m s t e r d a m ,   A n t w e r p ,   B a r c e l o n a ,   B e i j i n g ,   B e l g r a d e ,   B e r g e n ,   B e r l i n ,   B o g o t � ,   B r a t i s l a v a ,   B r i s b a n e ,   B r i s t o l ,   B r u s s e l s ,   B u c h a r e s t ,   B u d a p e s t ,   C a s a b l a n c a ,   C o l o g n e ,   C � c u t a ,   D u b a i ,   D u b l i n ,   D u e s s e l d o r f ,   E d i n b u r g h ,   F r a n k f u r t ,   F u n c h a l ,   G e n e v a ,   G l a s g o w ,   G o t h e n b u r g ,   H a m b u r g ,   H o n g   K o n g ,   I s t a n b u l ,   J o h a n n e s b u r g ,   K y i v ,   L e i p z i g ,   L i m a ,   L i s b o n ,   L i v e r p o o l ,   L j u b l j a n a ,   L o n d o n ,   L u a n d a ,   L u x e m b o u r g ,   L y o n ,   M a d r i d ,   M a n c h e s t e r ,   M a p u t o ,   M e x i c o   C i t y ,   M i l a n ,   M o m b a s a ,   M o n a c o ,   M u n i c h ,   M u s c a t ,   N a i r o b i ,   O s l o ,   P a r i s ,   P o d g o r i c a ,   P o z n a n ,   P r a g u e ,   R e a d i n g ,   R i o   d e   J a n e i r o ,   R i y a d h ,   R o m e ,   S a n t i a g o   d e   C h i l e ,   S � o   P a u l o ,   S a r a j e v o ,   S h a n g h a i ,   S h e f f i e l d ,   S i n g a p o r e ,   S k o p j e ,   S o f i a ,   S t a v a n g e r ,   S t o c k h o l m ,   S t r a s b o u r g ,   S t u t t g a r t ,   T e l   A v i v ,   T i r a n a ,   V i e n n a ,   W a r s a w ,   Z a g r e b   a n d   Z u r i c h . < / f i e l d >  
                     < f i e l d   i d = " 2 4 0 a 4 e e d - a 0 9 6 - 4 a a f - b 8 1 f - 8 6 b b 4 8 4 d f d a 0 "   n a m e = " P i t c h - B a c k   p a g e - L a w N o w   T e x 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 Y o u r   f r e e   o n l i n e   l e g a l   i n f o r m a t i o n   s e r v i c e .   < / f i e l d >  
                     < f i e l d   i d = " d 4 8 9 b e 4 e - 7 6 f 4 - 4 a 0 0 - 9 c 2 c - 9 e 3 1 4 e e 9 4 3 a c "   n a m e = " L e t t e r h e a d   S e t t i n g s - D e f a u l t "   t y p e = " S y s t e m . S t r i n g ,   m s c o r l i b ,   V e r s i o n = 4 . 0 . 0 . 0 ,   C u l t u r e = n e u t r a l ,   P u b l i c K e y T o k e n = b 7 7 a 5 c 5 6 1 9 3 4 e 0 8 9 "   o r d e r = " 9 9 9 "   e n t i t y I d = " f 9 5 d c 5 f a - 6 e 9 d - 4 b e 9 - 9 d 2 3 - e 0 a d a 2 0 d 8 4 3 8 "   l i n k e d E n t i t y I d = " 0 0 0 0 0 0 0 0 - 0 0 0 0 - 0 0 0 0 - 0 0 0 0 - 0 0 0 0 0 0 0 0 0 0 0 0 "   l i n k e d F i e l d I d = " 0 0 0 0 0 0 0 0 - 0 0 0 0 - 0 0 0 0 - 0 0 0 0 - 0 0 0 0 0 0 0 0 0 0 0 0 "   l i n k e d F i e l d I n d e x = " 0 "   i n d e x = " 0 "   f i e l d T y p e = " c o i "   f o r m a t E v a l u a t o r T y p e = " f o r m a t S t r i n g "   h i d d e n = " f a l s e " > F A O _ O F F , Y o u r R e f _ O F F , C M S L o c a t i o n s _ O N , F I L E N U M _ O F F , A u t h o r N a m e _ O N , D M S _ O N , I n c C o u n t r y _ O N , A u t h o r J o b _ O F F , C o m m a s _ O F F , O u r s R e f _ O N < / f i e l d >  
                 < / f i e l d s >  
                 < p r i n t C o n f i g u r a t i o n   s u p p o r t C u s t o m P r i n t = " t r u e "   s h o w P r i n t S e t t i n g s = " t r u e "   s h o w P r i n t O p t i o n s = " t r u e "   e n a b l e C o s t R e c o v e r y = " f a l s e "   x m l n s = " h t t p : / / i p h e l i o n . c o m / w o r d / o u t l i n e / " >  
                     < p r o f i l e s / >  
                 < / p r i n t C o n f i g u r a t i o n >  
                 < s t y l e C o n f i g u r a t i o n   x m l n s = " h t t p : / / i p h e l i o n . c o m / w o r d / o u t l i n e / " / >  
             < / t e m p l a t e >  
         < / d o c u m e n t F r a g m e n t >  
     < / d o c u m e n t F r a g m e n t s >  
 < / d o c u m e n t F r a g m e n t D a t a > 
</file>

<file path=customXml/itemProps1.xml><?xml version="1.0" encoding="utf-8"?>
<ds:datastoreItem xmlns:ds="http://schemas.openxmlformats.org/officeDocument/2006/customXml" ds:itemID="{099E0B2E-64AC-48EC-8FDB-75701EE016A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d4e58f1-6b99-4fc6-b6b2-35ff39fc693d"/>
    <ds:schemaRef ds:uri="ba5fc0d2-1ea5-4543-b522-85e8e1bdf2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A9CDB2B-E809-4613-8807-22145F5F3ECF}">
  <ds:schemaRefs>
    <ds:schemaRef ds:uri="http://schemas.microsoft.com/sharepoint/v3/contenttype/forms"/>
  </ds:schemaRefs>
</ds:datastoreItem>
</file>

<file path=customXml/itemProps3.xml><?xml version="1.0" encoding="utf-8"?>
<ds:datastoreItem xmlns:ds="http://schemas.openxmlformats.org/officeDocument/2006/customXml" ds:itemID="{EC3F957E-CE5B-4FC3-B52E-FA119DF81088}">
  <ds:schemaRefs>
    <ds:schemaRef ds:uri="http://www.w3.org/2001/XMLSchema"/>
    <ds:schemaRef ds:uri="http://iphelion.com/word/outline/templateFragmentData"/>
    <ds:schemaRef ds:uri="http://iphelion.com/word/outline/"/>
  </ds:schemaRefs>
</ds:datastoreItem>
</file>

<file path=customXml/itemProps4.xml><?xml version="1.0" encoding="utf-8"?>
<ds:datastoreItem xmlns:ds="http://schemas.openxmlformats.org/officeDocument/2006/customXml" ds:itemID="{0F5BCC82-28A2-46E4-B882-7B8E202AB618}">
  <ds:schemaRefs>
    <ds:schemaRef ds:uri="http://purl.org/dc/dcmitype/"/>
    <ds:schemaRef ds:uri="http://schemas.microsoft.com/office/2006/metadata/properties"/>
    <ds:schemaRef ds:uri="http://purl.org/dc/terms/"/>
    <ds:schemaRef ds:uri="http://schemas.microsoft.com/office/2006/documentManagement/types"/>
    <ds:schemaRef ds:uri="ba5fc0d2-1ea5-4543-b522-85e8e1bdf28d"/>
    <ds:schemaRef ds:uri="http://schemas.openxmlformats.org/package/2006/metadata/core-properties"/>
    <ds:schemaRef ds:uri="http://www.w3.org/XML/1998/namespace"/>
    <ds:schemaRef ds:uri="http://purl.org/dc/elements/1.1/"/>
    <ds:schemaRef ds:uri="http://schemas.microsoft.com/office/infopath/2007/PartnerControls"/>
    <ds:schemaRef ds:uri="4d4e58f1-6b99-4fc6-b6b2-35ff39fc693d"/>
  </ds:schemaRefs>
</ds:datastoreItem>
</file>

<file path=customXml/itemProps5.xml><?xml version="1.0" encoding="utf-8"?>
<ds:datastoreItem xmlns:ds="http://schemas.openxmlformats.org/officeDocument/2006/customXml" ds:itemID="{A19A11E4-7C5A-4660-9D37-DFB90CA42CE3}">
  <ds:schemaRefs>
    <ds:schemaRef ds:uri="http://www.w3.org/2001/XMLSchema"/>
    <ds:schemaRef ds:uri="http://iphelion.com/word/outline/"/>
  </ds:schemaRefs>
</ds:datastoreItem>
</file>

<file path=customXml/itemProps6.xml><?xml version="1.0" encoding="utf-8"?>
<ds:datastoreItem xmlns:ds="http://schemas.openxmlformats.org/officeDocument/2006/customXml" ds:itemID="{A4E4D879-3DD3-4036-A0F7-320F7D1F56B4}">
  <ds:schemaRefs>
    <ds:schemaRef ds:uri="http://www.w3.org/2001/XMLSchema"/>
    <ds:schemaRef ds:uri="http://iphelion.com/word/outline/documentFragmentData"/>
    <ds:schemaRef ds:uri="http://iphelion.com/word/outline/"/>
  </ds:schemaRefs>
</ds:datastoreItem>
</file>

<file path=docProps/app.xml><?xml version="1.0" encoding="utf-8"?>
<Properties xmlns="http://schemas.openxmlformats.org/officeDocument/2006/extended-properties" xmlns:vt="http://schemas.openxmlformats.org/officeDocument/2006/docPropsVTypes">
  <Template>CMS PowerPoint 16_9 - Supergraphic</Template>
  <TotalTime>350</TotalTime>
  <Words>1560</Words>
  <Application>Microsoft Office PowerPoint</Application>
  <PresentationFormat>Widescreen</PresentationFormat>
  <Paragraphs>126</Paragraphs>
  <Slides>16</Slides>
  <Notes>11</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16</vt:i4>
      </vt:variant>
    </vt:vector>
  </HeadingPairs>
  <TitlesOfParts>
    <vt:vector size="30" baseType="lpstr">
      <vt:lpstr>-apple-system</vt:lpstr>
      <vt:lpstr>Arial</vt:lpstr>
      <vt:lpstr>Calibri</vt:lpstr>
      <vt:lpstr>NexusSansWebPro</vt:lpstr>
      <vt:lpstr>Symbol</vt:lpstr>
      <vt:lpstr>Wingdings</vt:lpstr>
      <vt:lpstr>cover</vt:lpstr>
      <vt:lpstr>intermediate</vt:lpstr>
      <vt:lpstr>master_content</vt:lpstr>
      <vt:lpstr>1_master_content</vt:lpstr>
      <vt:lpstr>supergraphic_content</vt:lpstr>
      <vt:lpstr>empty_slide_Design</vt:lpstr>
      <vt:lpstr>Facts</vt:lpstr>
      <vt:lpstr>1_cover</vt:lpstr>
      <vt:lpstr>PowerPoint Presentation</vt:lpstr>
      <vt:lpstr>PowerPoint Presentation</vt:lpstr>
      <vt:lpstr>PowerPoint Presentation</vt:lpstr>
      <vt:lpstr>PowerPoint Presentation</vt:lpstr>
      <vt:lpstr>Large generative AI models are a typical example for a general-purpose AI model, given that they allow for flexible generation of content, such as in the form of text, audio, images or video, that can readily accommodate a wide range of distinctive tasks.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Where do we go from here?</vt:lpstr>
      <vt:lpstr>PowerPoint Presentation</vt:lpstr>
      <vt:lpstr>PowerPoint Presentation</vt:lpstr>
    </vt:vector>
  </TitlesOfParts>
  <Company>CMS CAMERON MCKENNA NABARRO OLSWANG LLP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CMS</dc:creator>
  <cp:keywords>CMS BigHand</cp:keywords>
  <cp:lastModifiedBy>CMS</cp:lastModifiedBy>
  <cp:revision>6</cp:revision>
  <dcterms:created xsi:type="dcterms:W3CDTF">2024-11-21T18:18:52Z</dcterms:created>
  <dcterms:modified xsi:type="dcterms:W3CDTF">2024-11-22T00:55:30Z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0x010100343E22CD74546C49BA2D306982B113C7</vt:lpwstr>
  </property>
  <property fmtid="{D5CDD505-2E9C-101B-9397-08002B2CF9AE}" pid="3" name="MediaServiceImageTags">
    <vt:lpwstr/>
  </property>
</Properties>
</file>